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2" r:id="rId6"/>
    <p:sldId id="261" r:id="rId7"/>
    <p:sldId id="271" r:id="rId8"/>
    <p:sldId id="267" r:id="rId9"/>
    <p:sldId id="268" r:id="rId10"/>
    <p:sldId id="274" r:id="rId11"/>
    <p:sldId id="275" r:id="rId12"/>
    <p:sldId id="277" r:id="rId13"/>
    <p:sldId id="279" r:id="rId14"/>
    <p:sldId id="278" r:id="rId15"/>
    <p:sldId id="27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hwSuFG0vcjo1Pg6pZu9nPOEpc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C02"/>
    <a:srgbClr val="CC40C2"/>
    <a:srgbClr val="EC7014"/>
    <a:srgbClr val="FB9A29"/>
    <a:srgbClr val="FF4500"/>
    <a:srgbClr val="4285F4"/>
    <a:srgbClr val="D22635"/>
    <a:srgbClr val="DB4437"/>
    <a:srgbClr val="F4B400"/>
    <a:srgbClr val="0F9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726C3-0EFB-EF7C-9C1F-68E1F05841E9}" v="27" dt="2024-05-01T04:25:44.014"/>
    <p1510:client id="{AB8B352A-C829-47F3-A0DD-CE9DB48F3716}" v="2240" dt="2024-05-02T00:28:51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1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er, Thomas Scott (tsl2b)" userId="S::tsl2b@virginia.edu::5e286952-0726-4d57-b3ec-9d299a7aed57" providerId="AD" clId="Web-{F0123020-7460-04B0-2B54-C1894844F3C5}"/>
    <pc:docChg chg="delSld modSld">
      <pc:chgData name="Lever, Thomas Scott (tsl2b)" userId="S::tsl2b@virginia.edu::5e286952-0726-4d57-b3ec-9d299a7aed57" providerId="AD" clId="Web-{F0123020-7460-04B0-2B54-C1894844F3C5}" dt="2024-04-30T05:35:44.780" v="187" actId="20577"/>
      <pc:docMkLst>
        <pc:docMk/>
      </pc:docMkLst>
      <pc:sldChg chg="modSp">
        <pc:chgData name="Lever, Thomas Scott (tsl2b)" userId="S::tsl2b@virginia.edu::5e286952-0726-4d57-b3ec-9d299a7aed57" providerId="AD" clId="Web-{F0123020-7460-04B0-2B54-C1894844F3C5}" dt="2024-04-30T05:35:44.780" v="187" actId="20577"/>
        <pc:sldMkLst>
          <pc:docMk/>
          <pc:sldMk cId="1075576217" sldId="267"/>
        </pc:sldMkLst>
        <pc:spChg chg="mod">
          <ac:chgData name="Lever, Thomas Scott (tsl2b)" userId="S::tsl2b@virginia.edu::5e286952-0726-4d57-b3ec-9d299a7aed57" providerId="AD" clId="Web-{F0123020-7460-04B0-2B54-C1894844F3C5}" dt="2024-04-30T05:35:41.264" v="186" actId="20577"/>
          <ac:spMkLst>
            <pc:docMk/>
            <pc:sldMk cId="1075576217" sldId="267"/>
            <ac:spMk id="7" creationId="{E2F2A98C-B1D6-209C-9552-A023BF902488}"/>
          </ac:spMkLst>
        </pc:spChg>
        <pc:spChg chg="mod">
          <ac:chgData name="Lever, Thomas Scott (tsl2b)" userId="S::tsl2b@virginia.edu::5e286952-0726-4d57-b3ec-9d299a7aed57" providerId="AD" clId="Web-{F0123020-7460-04B0-2B54-C1894844F3C5}" dt="2024-04-30T05:35:44.780" v="187" actId="20577"/>
          <ac:spMkLst>
            <pc:docMk/>
            <pc:sldMk cId="1075576217" sldId="267"/>
            <ac:spMk id="8" creationId="{62C81CC3-B94C-9FDB-82BD-D9B026BCDBFA}"/>
          </ac:spMkLst>
        </pc:spChg>
        <pc:spChg chg="mod">
          <ac:chgData name="Lever, Thomas Scott (tsl2b)" userId="S::tsl2b@virginia.edu::5e286952-0726-4d57-b3ec-9d299a7aed57" providerId="AD" clId="Web-{F0123020-7460-04B0-2B54-C1894844F3C5}" dt="2024-04-30T05:35:10.169" v="183" actId="1076"/>
          <ac:spMkLst>
            <pc:docMk/>
            <pc:sldMk cId="1075576217" sldId="267"/>
            <ac:spMk id="9" creationId="{6E04E26D-F845-E9E1-3D3E-880E298FD38F}"/>
          </ac:spMkLst>
        </pc:spChg>
      </pc:sldChg>
      <pc:sldChg chg="del modNotes">
        <pc:chgData name="Lever, Thomas Scott (tsl2b)" userId="S::tsl2b@virginia.edu::5e286952-0726-4d57-b3ec-9d299a7aed57" providerId="AD" clId="Web-{F0123020-7460-04B0-2B54-C1894844F3C5}" dt="2024-04-30T04:52:44.304" v="68"/>
        <pc:sldMkLst>
          <pc:docMk/>
          <pc:sldMk cId="2657726280" sldId="274"/>
        </pc:sldMkLst>
      </pc:sldChg>
    </pc:docChg>
  </pc:docChgLst>
  <pc:docChgLst>
    <pc:chgData name="Lever, Thomas Scott (tsl2b)" userId="S::tsl2b@virginia.edu::5e286952-0726-4d57-b3ec-9d299a7aed57" providerId="AD" clId="Web-{A40726C3-0EFB-EF7C-9C1F-68E1F05841E9}"/>
    <pc:docChg chg="modSld">
      <pc:chgData name="Lever, Thomas Scott (tsl2b)" userId="S::tsl2b@virginia.edu::5e286952-0726-4d57-b3ec-9d299a7aed57" providerId="AD" clId="Web-{A40726C3-0EFB-EF7C-9C1F-68E1F05841E9}" dt="2024-05-01T04:25:44.014" v="14" actId="20577"/>
      <pc:docMkLst>
        <pc:docMk/>
      </pc:docMkLst>
      <pc:sldChg chg="modSp">
        <pc:chgData name="Lever, Thomas Scott (tsl2b)" userId="S::tsl2b@virginia.edu::5e286952-0726-4d57-b3ec-9d299a7aed57" providerId="AD" clId="Web-{A40726C3-0EFB-EF7C-9C1F-68E1F05841E9}" dt="2024-05-01T04:25:44.014" v="14" actId="20577"/>
        <pc:sldMkLst>
          <pc:docMk/>
          <pc:sldMk cId="0" sldId="256"/>
        </pc:sldMkLst>
        <pc:spChg chg="mod">
          <ac:chgData name="Lever, Thomas Scott (tsl2b)" userId="S::tsl2b@virginia.edu::5e286952-0726-4d57-b3ec-9d299a7aed57" providerId="AD" clId="Web-{A40726C3-0EFB-EF7C-9C1F-68E1F05841E9}" dt="2024-05-01T04:25:44.014" v="14" actId="20577"/>
          <ac:spMkLst>
            <pc:docMk/>
            <pc:sldMk cId="0" sldId="256"/>
            <ac:spMk id="66" creationId="{00000000-0000-0000-0000-000000000000}"/>
          </ac:spMkLst>
        </pc:spChg>
      </pc:sldChg>
    </pc:docChg>
  </pc:docChgLst>
  <pc:docChgLst>
    <pc:chgData name="Lever, Thomas Scott (tsl2b)" userId="S::tsl2b@virginia.edu::5e286952-0726-4d57-b3ec-9d299a7aed57" providerId="AD" clId="Web-{8DA35A5B-B205-3172-2965-FD22B974388D}"/>
    <pc:docChg chg="modSld">
      <pc:chgData name="Lever, Thomas Scott (tsl2b)" userId="S::tsl2b@virginia.edu::5e286952-0726-4d57-b3ec-9d299a7aed57" providerId="AD" clId="Web-{8DA35A5B-B205-3172-2965-FD22B974388D}" dt="2024-04-30T15:29:23.048" v="176" actId="20577"/>
      <pc:docMkLst>
        <pc:docMk/>
      </pc:docMkLst>
      <pc:sldChg chg="addSp delSp modSp">
        <pc:chgData name="Lever, Thomas Scott (tsl2b)" userId="S::tsl2b@virginia.edu::5e286952-0726-4d57-b3ec-9d299a7aed57" providerId="AD" clId="Web-{8DA35A5B-B205-3172-2965-FD22B974388D}" dt="2024-04-30T15:29:23.048" v="176" actId="20577"/>
        <pc:sldMkLst>
          <pc:docMk/>
          <pc:sldMk cId="2566420597" sldId="273"/>
        </pc:sldMkLst>
        <pc:spChg chg="del">
          <ac:chgData name="Lever, Thomas Scott (tsl2b)" userId="S::tsl2b@virginia.edu::5e286952-0726-4d57-b3ec-9d299a7aed57" providerId="AD" clId="Web-{8DA35A5B-B205-3172-2965-FD22B974388D}" dt="2024-04-30T15:17:25.850" v="51"/>
          <ac:spMkLst>
            <pc:docMk/>
            <pc:sldMk cId="2566420597" sldId="273"/>
            <ac:spMk id="2" creationId="{602DAD41-04C9-CF94-FA35-F7DD3C511798}"/>
          </ac:spMkLst>
        </pc:spChg>
        <pc:spChg chg="del mod">
          <ac:chgData name="Lever, Thomas Scott (tsl2b)" userId="S::tsl2b@virginia.edu::5e286952-0726-4d57-b3ec-9d299a7aed57" providerId="AD" clId="Web-{8DA35A5B-B205-3172-2965-FD22B974388D}" dt="2024-04-30T15:16:41.537" v="24"/>
          <ac:spMkLst>
            <pc:docMk/>
            <pc:sldMk cId="2566420597" sldId="273"/>
            <ac:spMk id="3" creationId="{95D6441E-14E7-CCE8-5C11-C1BB5CD762FC}"/>
          </ac:spMkLst>
        </pc:spChg>
        <pc:spChg chg="mod">
          <ac:chgData name="Lever, Thomas Scott (tsl2b)" userId="S::tsl2b@virginia.edu::5e286952-0726-4d57-b3ec-9d299a7aed57" providerId="AD" clId="Web-{8DA35A5B-B205-3172-2965-FD22B974388D}" dt="2024-04-30T15:17:33.288" v="53" actId="1076"/>
          <ac:spMkLst>
            <pc:docMk/>
            <pc:sldMk cId="2566420597" sldId="273"/>
            <ac:spMk id="4" creationId="{BFC16497-8DAF-2CAB-C6F2-ECE8451375C0}"/>
          </ac:spMkLst>
        </pc:spChg>
        <pc:spChg chg="mod">
          <ac:chgData name="Lever, Thomas Scott (tsl2b)" userId="S::tsl2b@virginia.edu::5e286952-0726-4d57-b3ec-9d299a7aed57" providerId="AD" clId="Web-{8DA35A5B-B205-3172-2965-FD22B974388D}" dt="2024-04-30T15:29:23.048" v="176" actId="20577"/>
          <ac:spMkLst>
            <pc:docMk/>
            <pc:sldMk cId="2566420597" sldId="273"/>
            <ac:spMk id="6" creationId="{0B3AFB5A-D824-69B6-F530-7D82A6751C32}"/>
          </ac:spMkLst>
        </pc:spChg>
        <pc:spChg chg="add del mod">
          <ac:chgData name="Lever, Thomas Scott (tsl2b)" userId="S::tsl2b@virginia.edu::5e286952-0726-4d57-b3ec-9d299a7aed57" providerId="AD" clId="Web-{8DA35A5B-B205-3172-2965-FD22B974388D}" dt="2024-04-30T15:17:28.397" v="52"/>
          <ac:spMkLst>
            <pc:docMk/>
            <pc:sldMk cId="2566420597" sldId="273"/>
            <ac:spMk id="8" creationId="{99ED9E3B-E45B-5A80-123C-856A21BF489C}"/>
          </ac:spMkLst>
        </pc:spChg>
      </pc:sldChg>
    </pc:docChg>
  </pc:docChgLst>
  <pc:docChgLst>
    <pc:chgData name="Koizumi, Hannah (hek3bm)" userId="S::hek3bm@virginia.edu::fb490896-a456-4619-a386-66cb54577496" providerId="AD" clId="Web-{2E6727A0-A9FF-36C8-E2B7-90579DCAD902}"/>
    <pc:docChg chg="modSld">
      <pc:chgData name="Koizumi, Hannah (hek3bm)" userId="S::hek3bm@virginia.edu::fb490896-a456-4619-a386-66cb54577496" providerId="AD" clId="Web-{2E6727A0-A9FF-36C8-E2B7-90579DCAD902}" dt="2024-04-30T11:58:36.958" v="9" actId="20577"/>
      <pc:docMkLst>
        <pc:docMk/>
      </pc:docMkLst>
      <pc:sldChg chg="modSp">
        <pc:chgData name="Koizumi, Hannah (hek3bm)" userId="S::hek3bm@virginia.edu::fb490896-a456-4619-a386-66cb54577496" providerId="AD" clId="Web-{2E6727A0-A9FF-36C8-E2B7-90579DCAD902}" dt="2024-04-30T11:58:36.958" v="9" actId="20577"/>
        <pc:sldMkLst>
          <pc:docMk/>
          <pc:sldMk cId="2566420597" sldId="273"/>
        </pc:sldMkLst>
        <pc:spChg chg="mod">
          <ac:chgData name="Koizumi, Hannah (hek3bm)" userId="S::hek3bm@virginia.edu::fb490896-a456-4619-a386-66cb54577496" providerId="AD" clId="Web-{2E6727A0-A9FF-36C8-E2B7-90579DCAD902}" dt="2024-04-30T11:58:36.958" v="9" actId="20577"/>
          <ac:spMkLst>
            <pc:docMk/>
            <pc:sldMk cId="2566420597" sldId="273"/>
            <ac:spMk id="6" creationId="{0B3AFB5A-D824-69B6-F530-7D82A6751C32}"/>
          </ac:spMkLst>
        </pc:spChg>
      </pc:sldChg>
    </pc:docChg>
  </pc:docChgLst>
  <pc:docChgLst>
    <pc:chgData name="Koizumi, Hannah (hek3bm)" userId="S::hek3bm@virginia.edu::fb490896-a456-4619-a386-66cb54577496" providerId="AD" clId="Web-{48A20897-7E59-3D27-2B54-CE7180327132}"/>
    <pc:docChg chg="modSld">
      <pc:chgData name="Koizumi, Hannah (hek3bm)" userId="S::hek3bm@virginia.edu::fb490896-a456-4619-a386-66cb54577496" providerId="AD" clId="Web-{48A20897-7E59-3D27-2B54-CE7180327132}" dt="2024-04-27T21:32:36.569" v="1188" actId="20577"/>
      <pc:docMkLst>
        <pc:docMk/>
      </pc:docMkLst>
      <pc:sldChg chg="modSp">
        <pc:chgData name="Koizumi, Hannah (hek3bm)" userId="S::hek3bm@virginia.edu::fb490896-a456-4619-a386-66cb54577496" providerId="AD" clId="Web-{48A20897-7E59-3D27-2B54-CE7180327132}" dt="2024-04-27T21:32:36.569" v="1188" actId="20577"/>
        <pc:sldMkLst>
          <pc:docMk/>
          <pc:sldMk cId="2645811064" sldId="260"/>
        </pc:sldMkLst>
        <pc:spChg chg="mod">
          <ac:chgData name="Koizumi, Hannah (hek3bm)" userId="S::hek3bm@virginia.edu::fb490896-a456-4619-a386-66cb54577496" providerId="AD" clId="Web-{48A20897-7E59-3D27-2B54-CE7180327132}" dt="2024-04-27T21:32:36.569" v="1188" actId="20577"/>
          <ac:spMkLst>
            <pc:docMk/>
            <pc:sldMk cId="2645811064" sldId="260"/>
            <ac:spMk id="6" creationId="{95D6441E-14E7-CCE8-5C11-C1BB5CD762FC}"/>
          </ac:spMkLst>
        </pc:spChg>
      </pc:sldChg>
      <pc:sldChg chg="modSp">
        <pc:chgData name="Koizumi, Hannah (hek3bm)" userId="S::hek3bm@virginia.edu::fb490896-a456-4619-a386-66cb54577496" providerId="AD" clId="Web-{48A20897-7E59-3D27-2B54-CE7180327132}" dt="2024-04-27T21:28:52.552" v="853" actId="20577"/>
        <pc:sldMkLst>
          <pc:docMk/>
          <pc:sldMk cId="1080171089" sldId="262"/>
        </pc:sldMkLst>
        <pc:spChg chg="mod">
          <ac:chgData name="Koizumi, Hannah (hek3bm)" userId="S::hek3bm@virginia.edu::fb490896-a456-4619-a386-66cb54577496" providerId="AD" clId="Web-{48A20897-7E59-3D27-2B54-CE7180327132}" dt="2024-04-27T21:28:52.552" v="853" actId="20577"/>
          <ac:spMkLst>
            <pc:docMk/>
            <pc:sldMk cId="1080171089" sldId="262"/>
            <ac:spMk id="3" creationId="{E8B46600-4D0B-D3DD-384B-21557CE3DE6E}"/>
          </ac:spMkLst>
        </pc:spChg>
      </pc:sldChg>
      <pc:sldChg chg="modSp">
        <pc:chgData name="Koizumi, Hannah (hek3bm)" userId="S::hek3bm@virginia.edu::fb490896-a456-4619-a386-66cb54577496" providerId="AD" clId="Web-{48A20897-7E59-3D27-2B54-CE7180327132}" dt="2024-04-27T21:31:38.069" v="1043" actId="20577"/>
        <pc:sldMkLst>
          <pc:docMk/>
          <pc:sldMk cId="2566420597" sldId="273"/>
        </pc:sldMkLst>
        <pc:spChg chg="mod">
          <ac:chgData name="Koizumi, Hannah (hek3bm)" userId="S::hek3bm@virginia.edu::fb490896-a456-4619-a386-66cb54577496" providerId="AD" clId="Web-{48A20897-7E59-3D27-2B54-CE7180327132}" dt="2024-04-27T21:31:38.069" v="1043" actId="20577"/>
          <ac:spMkLst>
            <pc:docMk/>
            <pc:sldMk cId="2566420597" sldId="273"/>
            <ac:spMk id="6" creationId="{0B3AFB5A-D824-69B6-F530-7D82A6751C32}"/>
          </ac:spMkLst>
        </pc:spChg>
      </pc:sldChg>
      <pc:sldChg chg="addSp delSp modSp">
        <pc:chgData name="Koizumi, Hannah (hek3bm)" userId="S::hek3bm@virginia.edu::fb490896-a456-4619-a386-66cb54577496" providerId="AD" clId="Web-{48A20897-7E59-3D27-2B54-CE7180327132}" dt="2024-04-27T21:19:38.412" v="47" actId="1076"/>
        <pc:sldMkLst>
          <pc:docMk/>
          <pc:sldMk cId="4198515676" sldId="276"/>
        </pc:sldMkLst>
        <pc:spChg chg="del mod">
          <ac:chgData name="Koizumi, Hannah (hek3bm)" userId="S::hek3bm@virginia.edu::fb490896-a456-4619-a386-66cb54577496" providerId="AD" clId="Web-{48A20897-7E59-3D27-2B54-CE7180327132}" dt="2024-04-27T21:19:27.584" v="46"/>
          <ac:spMkLst>
            <pc:docMk/>
            <pc:sldMk cId="4198515676" sldId="276"/>
            <ac:spMk id="3" creationId="{6ADA7992-294A-F525-CD82-F0E582DAA423}"/>
          </ac:spMkLst>
        </pc:spChg>
        <pc:spChg chg="add del mod">
          <ac:chgData name="Koizumi, Hannah (hek3bm)" userId="S::hek3bm@virginia.edu::fb490896-a456-4619-a386-66cb54577496" providerId="AD" clId="Web-{48A20897-7E59-3D27-2B54-CE7180327132}" dt="2024-04-27T21:19:26.443" v="45"/>
          <ac:spMkLst>
            <pc:docMk/>
            <pc:sldMk cId="4198515676" sldId="276"/>
            <ac:spMk id="4" creationId="{591F29BA-4E54-9D93-832E-03C2C98BAC1D}"/>
          </ac:spMkLst>
        </pc:spChg>
        <pc:graphicFrameChg chg="mod modGraphic">
          <ac:chgData name="Koizumi, Hannah (hek3bm)" userId="S::hek3bm@virginia.edu::fb490896-a456-4619-a386-66cb54577496" providerId="AD" clId="Web-{48A20897-7E59-3D27-2B54-CE7180327132}" dt="2024-04-27T21:19:38.412" v="47" actId="1076"/>
          <ac:graphicFrameMkLst>
            <pc:docMk/>
            <pc:sldMk cId="4198515676" sldId="276"/>
            <ac:graphicFrameMk id="7" creationId="{885A5EE2-D859-39D0-454F-74FFC29EA3A3}"/>
          </ac:graphicFrameMkLst>
        </pc:graphicFrameChg>
      </pc:sldChg>
      <pc:sldChg chg="addSp delSp modSp">
        <pc:chgData name="Koizumi, Hannah (hek3bm)" userId="S::hek3bm@virginia.edu::fb490896-a456-4619-a386-66cb54577496" providerId="AD" clId="Web-{48A20897-7E59-3D27-2B54-CE7180327132}" dt="2024-04-27T21:28:13.378" v="849" actId="20577"/>
        <pc:sldMkLst>
          <pc:docMk/>
          <pc:sldMk cId="3807596704" sldId="277"/>
        </pc:sldMkLst>
        <pc:spChg chg="mod">
          <ac:chgData name="Koizumi, Hannah (hek3bm)" userId="S::hek3bm@virginia.edu::fb490896-a456-4619-a386-66cb54577496" providerId="AD" clId="Web-{48A20897-7E59-3D27-2B54-CE7180327132}" dt="2024-04-27T21:27:35.518" v="814" actId="20577"/>
          <ac:spMkLst>
            <pc:docMk/>
            <pc:sldMk cId="3807596704" sldId="277"/>
            <ac:spMk id="3" creationId="{52C24BD9-0929-5FCD-B4F5-25C9C71437F2}"/>
          </ac:spMkLst>
        </pc:spChg>
        <pc:spChg chg="add del">
          <ac:chgData name="Koizumi, Hannah (hek3bm)" userId="S::hek3bm@virginia.edu::fb490896-a456-4619-a386-66cb54577496" providerId="AD" clId="Web-{48A20897-7E59-3D27-2B54-CE7180327132}" dt="2024-04-27T21:19:48.396" v="49"/>
          <ac:spMkLst>
            <pc:docMk/>
            <pc:sldMk cId="3807596704" sldId="277"/>
            <ac:spMk id="4" creationId="{EC9434CE-3C04-1F98-7C4C-E165D4674D11}"/>
          </ac:spMkLst>
        </pc:spChg>
        <pc:spChg chg="add del">
          <ac:chgData name="Koizumi, Hannah (hek3bm)" userId="S::hek3bm@virginia.edu::fb490896-a456-4619-a386-66cb54577496" providerId="AD" clId="Web-{48A20897-7E59-3D27-2B54-CE7180327132}" dt="2024-04-27T21:19:55.037" v="51"/>
          <ac:spMkLst>
            <pc:docMk/>
            <pc:sldMk cId="3807596704" sldId="277"/>
            <ac:spMk id="6" creationId="{F47B3B49-AFD6-6CE4-07D3-A19C6923559C}"/>
          </ac:spMkLst>
        </pc:spChg>
        <pc:spChg chg="add mod">
          <ac:chgData name="Koizumi, Hannah (hek3bm)" userId="S::hek3bm@virginia.edu::fb490896-a456-4619-a386-66cb54577496" providerId="AD" clId="Web-{48A20897-7E59-3D27-2B54-CE7180327132}" dt="2024-04-27T21:28:13.378" v="849" actId="20577"/>
          <ac:spMkLst>
            <pc:docMk/>
            <pc:sldMk cId="3807596704" sldId="277"/>
            <ac:spMk id="8" creationId="{4FAB7A8D-3C1E-AF7D-FFAA-C4032BBBE2A0}"/>
          </ac:spMkLst>
        </pc:spChg>
      </pc:sldChg>
    </pc:docChg>
  </pc:docChgLst>
  <pc:docChgLst>
    <pc:chgData name="Lever, Thomas Scott (tsl2b)" userId="S::tsl2b@virginia.edu::5e286952-0726-4d57-b3ec-9d299a7aed57" providerId="AD" clId="Web-{B5A5E702-7A9D-AE27-8C41-39ADFE63F995}"/>
    <pc:docChg chg="modSld">
      <pc:chgData name="Lever, Thomas Scott (tsl2b)" userId="S::tsl2b@virginia.edu::5e286952-0726-4d57-b3ec-9d299a7aed57" providerId="AD" clId="Web-{B5A5E702-7A9D-AE27-8C41-39ADFE63F995}" dt="2024-04-30T06:20:31.127" v="402" actId="20577"/>
      <pc:docMkLst>
        <pc:docMk/>
      </pc:docMkLst>
      <pc:sldChg chg="addSp modSp">
        <pc:chgData name="Lever, Thomas Scott (tsl2b)" userId="S::tsl2b@virginia.edu::5e286952-0726-4d57-b3ec-9d299a7aed57" providerId="AD" clId="Web-{B5A5E702-7A9D-AE27-8C41-39ADFE63F995}" dt="2024-04-30T05:39:28.175" v="16" actId="14100"/>
        <pc:sldMkLst>
          <pc:docMk/>
          <pc:sldMk cId="461595872" sldId="268"/>
        </pc:sldMkLst>
        <pc:spChg chg="add mod ord">
          <ac:chgData name="Lever, Thomas Scott (tsl2b)" userId="S::tsl2b@virginia.edu::5e286952-0726-4d57-b3ec-9d299a7aed57" providerId="AD" clId="Web-{B5A5E702-7A9D-AE27-8C41-39ADFE63F995}" dt="2024-04-30T05:39:11.503" v="15" actId="14100"/>
          <ac:spMkLst>
            <pc:docMk/>
            <pc:sldMk cId="461595872" sldId="268"/>
            <ac:spMk id="6" creationId="{76D339ED-66D5-64C3-8B17-5D30369978CA}"/>
          </ac:spMkLst>
        </pc:spChg>
        <pc:spChg chg="mod">
          <ac:chgData name="Lever, Thomas Scott (tsl2b)" userId="S::tsl2b@virginia.edu::5e286952-0726-4d57-b3ec-9d299a7aed57" providerId="AD" clId="Web-{B5A5E702-7A9D-AE27-8C41-39ADFE63F995}" dt="2024-04-30T05:37:25.233" v="2" actId="20577"/>
          <ac:spMkLst>
            <pc:docMk/>
            <pc:sldMk cId="461595872" sldId="268"/>
            <ac:spMk id="245" creationId="{4123522D-452B-2C64-5A91-74E662866F08}"/>
          </ac:spMkLst>
        </pc:spChg>
        <pc:spChg chg="mod">
          <ac:chgData name="Lever, Thomas Scott (tsl2b)" userId="S::tsl2b@virginia.edu::5e286952-0726-4d57-b3ec-9d299a7aed57" providerId="AD" clId="Web-{B5A5E702-7A9D-AE27-8C41-39ADFE63F995}" dt="2024-04-30T05:39:05.175" v="14" actId="14100"/>
          <ac:spMkLst>
            <pc:docMk/>
            <pc:sldMk cId="461595872" sldId="268"/>
            <ac:spMk id="1030" creationId="{0BEF1109-A24A-5522-C8C9-F80BDE034382}"/>
          </ac:spMkLst>
        </pc:spChg>
        <pc:spChg chg="mod">
          <ac:chgData name="Lever, Thomas Scott (tsl2b)" userId="S::tsl2b@virginia.edu::5e286952-0726-4d57-b3ec-9d299a7aed57" providerId="AD" clId="Web-{B5A5E702-7A9D-AE27-8C41-39ADFE63F995}" dt="2024-04-30T05:39:28.175" v="16" actId="14100"/>
          <ac:spMkLst>
            <pc:docMk/>
            <pc:sldMk cId="461595872" sldId="268"/>
            <ac:spMk id="1031" creationId="{20B8FBE1-1932-8255-4331-41524F16FE3A}"/>
          </ac:spMkLst>
        </pc:spChg>
      </pc:sldChg>
      <pc:sldChg chg="modSp">
        <pc:chgData name="Lever, Thomas Scott (tsl2b)" userId="S::tsl2b@virginia.edu::5e286952-0726-4d57-b3ec-9d299a7aed57" providerId="AD" clId="Web-{B5A5E702-7A9D-AE27-8C41-39ADFE63F995}" dt="2024-04-30T06:20:31.127" v="402" actId="20577"/>
        <pc:sldMkLst>
          <pc:docMk/>
          <pc:sldMk cId="2566420597" sldId="273"/>
        </pc:sldMkLst>
        <pc:spChg chg="mod">
          <ac:chgData name="Lever, Thomas Scott (tsl2b)" userId="S::tsl2b@virginia.edu::5e286952-0726-4d57-b3ec-9d299a7aed57" providerId="AD" clId="Web-{B5A5E702-7A9D-AE27-8C41-39ADFE63F995}" dt="2024-04-30T06:16:45.308" v="346" actId="20577"/>
          <ac:spMkLst>
            <pc:docMk/>
            <pc:sldMk cId="2566420597" sldId="273"/>
            <ac:spMk id="3" creationId="{95D6441E-14E7-CCE8-5C11-C1BB5CD762FC}"/>
          </ac:spMkLst>
        </pc:spChg>
        <pc:spChg chg="mod">
          <ac:chgData name="Lever, Thomas Scott (tsl2b)" userId="S::tsl2b@virginia.edu::5e286952-0726-4d57-b3ec-9d299a7aed57" providerId="AD" clId="Web-{B5A5E702-7A9D-AE27-8C41-39ADFE63F995}" dt="2024-04-30T06:20:31.127" v="402" actId="20577"/>
          <ac:spMkLst>
            <pc:docMk/>
            <pc:sldMk cId="2566420597" sldId="273"/>
            <ac:spMk id="6" creationId="{0B3AFB5A-D824-69B6-F530-7D82A6751C32}"/>
          </ac:spMkLst>
        </pc:spChg>
      </pc:sldChg>
      <pc:sldChg chg="modSp">
        <pc:chgData name="Lever, Thomas Scott (tsl2b)" userId="S::tsl2b@virginia.edu::5e286952-0726-4d57-b3ec-9d299a7aed57" providerId="AD" clId="Web-{B5A5E702-7A9D-AE27-8C41-39ADFE63F995}" dt="2024-04-30T05:47:17.502" v="43" actId="20577"/>
        <pc:sldMkLst>
          <pc:docMk/>
          <pc:sldMk cId="3807596704" sldId="277"/>
        </pc:sldMkLst>
        <pc:spChg chg="mod">
          <ac:chgData name="Lever, Thomas Scott (tsl2b)" userId="S::tsl2b@virginia.edu::5e286952-0726-4d57-b3ec-9d299a7aed57" providerId="AD" clId="Web-{B5A5E702-7A9D-AE27-8C41-39ADFE63F995}" dt="2024-04-30T05:47:17.502" v="43" actId="20577"/>
          <ac:spMkLst>
            <pc:docMk/>
            <pc:sldMk cId="3807596704" sldId="277"/>
            <ac:spMk id="3" creationId="{52C24BD9-0929-5FCD-B4F5-25C9C71437F2}"/>
          </ac:spMkLst>
        </pc:spChg>
        <pc:spChg chg="mod">
          <ac:chgData name="Lever, Thomas Scott (tsl2b)" userId="S::tsl2b@virginia.edu::5e286952-0726-4d57-b3ec-9d299a7aed57" providerId="AD" clId="Web-{B5A5E702-7A9D-AE27-8C41-39ADFE63F995}" dt="2024-04-30T05:40:30.505" v="29" actId="20577"/>
          <ac:spMkLst>
            <pc:docMk/>
            <pc:sldMk cId="3807596704" sldId="277"/>
            <ac:spMk id="8" creationId="{4FAB7A8D-3C1E-AF7D-FFAA-C4032BBBE2A0}"/>
          </ac:spMkLst>
        </pc:spChg>
      </pc:sldChg>
    </pc:docChg>
  </pc:docChgLst>
  <pc:docChgLst>
    <pc:chgData name="Couch, Lorinda (xkr9pe)" userId="0cbb0a3e-7689-4df0-91d5-0e3a174cab87" providerId="ADAL" clId="{AB8B352A-C829-47F3-A0DD-CE9DB48F3716}"/>
    <pc:docChg chg="undo redo custSel addSld delSld modSld sldOrd modShowInfo">
      <pc:chgData name="Couch, Lorinda (xkr9pe)" userId="0cbb0a3e-7689-4df0-91d5-0e3a174cab87" providerId="ADAL" clId="{AB8B352A-C829-47F3-A0DD-CE9DB48F3716}" dt="2024-05-02T00:28:51.821" v="11506" actId="2744"/>
      <pc:docMkLst>
        <pc:docMk/>
      </pc:docMkLst>
      <pc:sldChg chg="modSp mod modAnim">
        <pc:chgData name="Couch, Lorinda (xkr9pe)" userId="0cbb0a3e-7689-4df0-91d5-0e3a174cab87" providerId="ADAL" clId="{AB8B352A-C829-47F3-A0DD-CE9DB48F3716}" dt="2024-04-29T19:47:50.160" v="11229" actId="6549"/>
        <pc:sldMkLst>
          <pc:docMk/>
          <pc:sldMk cId="0" sldId="256"/>
        </pc:sldMkLst>
        <pc:spChg chg="mod">
          <ac:chgData name="Couch, Lorinda (xkr9pe)" userId="0cbb0a3e-7689-4df0-91d5-0e3a174cab87" providerId="ADAL" clId="{AB8B352A-C829-47F3-A0DD-CE9DB48F3716}" dt="2024-04-23T13:54:27.479" v="2424" actId="1076"/>
          <ac:spMkLst>
            <pc:docMk/>
            <pc:sldMk cId="0" sldId="256"/>
            <ac:spMk id="2" creationId="{344D103A-80C0-86F4-630C-23F97CC9A692}"/>
          </ac:spMkLst>
        </pc:spChg>
        <pc:spChg chg="mod">
          <ac:chgData name="Couch, Lorinda (xkr9pe)" userId="0cbb0a3e-7689-4df0-91d5-0e3a174cab87" providerId="ADAL" clId="{AB8B352A-C829-47F3-A0DD-CE9DB48F3716}" dt="2024-04-29T19:47:50.160" v="11229" actId="6549"/>
          <ac:spMkLst>
            <pc:docMk/>
            <pc:sldMk cId="0" sldId="256"/>
            <ac:spMk id="66" creationId="{00000000-0000-0000-0000-000000000000}"/>
          </ac:spMkLst>
        </pc:spChg>
      </pc:sldChg>
      <pc:sldChg chg="addSp delSp modSp del mod">
        <pc:chgData name="Couch, Lorinda (xkr9pe)" userId="0cbb0a3e-7689-4df0-91d5-0e3a174cab87" providerId="ADAL" clId="{AB8B352A-C829-47F3-A0DD-CE9DB48F3716}" dt="2024-04-28T18:57:37.920" v="9957" actId="2696"/>
        <pc:sldMkLst>
          <pc:docMk/>
          <pc:sldMk cId="2645811064" sldId="260"/>
        </pc:sldMkLst>
        <pc:spChg chg="del mod">
          <ac:chgData name="Couch, Lorinda (xkr9pe)" userId="0cbb0a3e-7689-4df0-91d5-0e3a174cab87" providerId="ADAL" clId="{AB8B352A-C829-47F3-A0DD-CE9DB48F3716}" dt="2024-04-28T18:57:24.069" v="9953" actId="21"/>
          <ac:spMkLst>
            <pc:docMk/>
            <pc:sldMk cId="2645811064" sldId="260"/>
            <ac:spMk id="2" creationId="{BFC16497-8DAF-2CAB-C6F2-ECE8451375C0}"/>
          </ac:spMkLst>
        </pc:spChg>
        <pc:spChg chg="del">
          <ac:chgData name="Couch, Lorinda (xkr9pe)" userId="0cbb0a3e-7689-4df0-91d5-0e3a174cab87" providerId="ADAL" clId="{AB8B352A-C829-47F3-A0DD-CE9DB48F3716}" dt="2024-04-04T18:41:08.527" v="8" actId="21"/>
          <ac:spMkLst>
            <pc:docMk/>
            <pc:sldMk cId="2645811064" sldId="260"/>
            <ac:spMk id="3" creationId="{222E8F8A-9DE1-63DE-1BE8-F8A23EE34371}"/>
          </ac:spMkLst>
        </pc:spChg>
        <pc:spChg chg="add mod">
          <ac:chgData name="Couch, Lorinda (xkr9pe)" userId="0cbb0a3e-7689-4df0-91d5-0e3a174cab87" providerId="ADAL" clId="{AB8B352A-C829-47F3-A0DD-CE9DB48F3716}" dt="2024-04-28T18:57:09.186" v="9950" actId="21"/>
          <ac:spMkLst>
            <pc:docMk/>
            <pc:sldMk cId="2645811064" sldId="260"/>
            <ac:spMk id="4" creationId="{8A3EDDFF-FDEA-9D2C-3978-922D14C1B2E7}"/>
          </ac:spMkLst>
        </pc:spChg>
        <pc:spChg chg="add del mod">
          <ac:chgData name="Couch, Lorinda (xkr9pe)" userId="0cbb0a3e-7689-4df0-91d5-0e3a174cab87" providerId="ADAL" clId="{AB8B352A-C829-47F3-A0DD-CE9DB48F3716}" dt="2024-04-28T18:57:09.186" v="9950" actId="21"/>
          <ac:spMkLst>
            <pc:docMk/>
            <pc:sldMk cId="2645811064" sldId="260"/>
            <ac:spMk id="6" creationId="{95D6441E-14E7-CCE8-5C11-C1BB5CD762FC}"/>
          </ac:spMkLst>
        </pc:spChg>
        <pc:spChg chg="add mod">
          <ac:chgData name="Couch, Lorinda (xkr9pe)" userId="0cbb0a3e-7689-4df0-91d5-0e3a174cab87" providerId="ADAL" clId="{AB8B352A-C829-47F3-A0DD-CE9DB48F3716}" dt="2024-04-28T18:57:24.069" v="9953" actId="21"/>
          <ac:spMkLst>
            <pc:docMk/>
            <pc:sldMk cId="2645811064" sldId="260"/>
            <ac:spMk id="8" creationId="{ED1A68A5-1D39-80A4-6306-E639BE1E21FE}"/>
          </ac:spMkLst>
        </pc:spChg>
      </pc:sldChg>
      <pc:sldChg chg="addSp delSp modSp mod modTransition">
        <pc:chgData name="Couch, Lorinda (xkr9pe)" userId="0cbb0a3e-7689-4df0-91d5-0e3a174cab87" providerId="ADAL" clId="{AB8B352A-C829-47F3-A0DD-CE9DB48F3716}" dt="2024-04-28T19:51:13.090" v="10488" actId="6549"/>
        <pc:sldMkLst>
          <pc:docMk/>
          <pc:sldMk cId="815182938" sldId="261"/>
        </pc:sldMkLst>
        <pc:spChg chg="mod">
          <ac:chgData name="Couch, Lorinda (xkr9pe)" userId="0cbb0a3e-7689-4df0-91d5-0e3a174cab87" providerId="ADAL" clId="{AB8B352A-C829-47F3-A0DD-CE9DB48F3716}" dt="2024-04-26T00:07:23.845" v="5914" actId="1076"/>
          <ac:spMkLst>
            <pc:docMk/>
            <pc:sldMk cId="815182938" sldId="261"/>
            <ac:spMk id="2" creationId="{7E647FAB-D5CD-3ED1-9262-A3D689CBD93E}"/>
          </ac:spMkLst>
        </pc:spChg>
        <pc:spChg chg="mod">
          <ac:chgData name="Couch, Lorinda (xkr9pe)" userId="0cbb0a3e-7689-4df0-91d5-0e3a174cab87" providerId="ADAL" clId="{AB8B352A-C829-47F3-A0DD-CE9DB48F3716}" dt="2024-04-28T19:51:13.090" v="10488" actId="6549"/>
          <ac:spMkLst>
            <pc:docMk/>
            <pc:sldMk cId="815182938" sldId="261"/>
            <ac:spMk id="3" creationId="{DC0C8E95-3D21-E7CC-7ED6-9382FF39F7EA}"/>
          </ac:spMkLst>
        </pc:spChg>
        <pc:spChg chg="add mod">
          <ac:chgData name="Couch, Lorinda (xkr9pe)" userId="0cbb0a3e-7689-4df0-91d5-0e3a174cab87" providerId="ADAL" clId="{AB8B352A-C829-47F3-A0DD-CE9DB48F3716}" dt="2024-04-23T18:30:08.529" v="3728" actId="207"/>
          <ac:spMkLst>
            <pc:docMk/>
            <pc:sldMk cId="815182938" sldId="261"/>
            <ac:spMk id="13" creationId="{8BEFC95C-63BD-021E-F562-7F9E9612977F}"/>
          </ac:spMkLst>
        </pc:spChg>
        <pc:graphicFrameChg chg="add del mod">
          <ac:chgData name="Couch, Lorinda (xkr9pe)" userId="0cbb0a3e-7689-4df0-91d5-0e3a174cab87" providerId="ADAL" clId="{AB8B352A-C829-47F3-A0DD-CE9DB48F3716}" dt="2024-04-23T16:39:53.805" v="3515" actId="21"/>
          <ac:graphicFrameMkLst>
            <pc:docMk/>
            <pc:sldMk cId="815182938" sldId="261"/>
            <ac:graphicFrameMk id="8" creationId="{18ECC937-7AF0-7A67-02B9-E81572DDCE61}"/>
          </ac:graphicFrameMkLst>
        </pc:graphicFrameChg>
        <pc:graphicFrameChg chg="add del mod">
          <ac:chgData name="Couch, Lorinda (xkr9pe)" userId="0cbb0a3e-7689-4df0-91d5-0e3a174cab87" providerId="ADAL" clId="{AB8B352A-C829-47F3-A0DD-CE9DB48F3716}" dt="2024-04-23T16:40:01.274" v="3517" actId="21"/>
          <ac:graphicFrameMkLst>
            <pc:docMk/>
            <pc:sldMk cId="815182938" sldId="261"/>
            <ac:graphicFrameMk id="9" creationId="{52F812B5-5485-4DEF-C394-BF93A53BE065}"/>
          </ac:graphicFrameMkLst>
        </pc:graphicFrameChg>
        <pc:picChg chg="add del mod">
          <ac:chgData name="Couch, Lorinda (xkr9pe)" userId="0cbb0a3e-7689-4df0-91d5-0e3a174cab87" providerId="ADAL" clId="{AB8B352A-C829-47F3-A0DD-CE9DB48F3716}" dt="2024-04-23T16:33:11.014" v="3493" actId="21"/>
          <ac:picMkLst>
            <pc:docMk/>
            <pc:sldMk cId="815182938" sldId="261"/>
            <ac:picMk id="5" creationId="{B421991E-01E3-0543-6364-9157EC332E84}"/>
          </ac:picMkLst>
        </pc:picChg>
        <pc:picChg chg="add del mod">
          <ac:chgData name="Couch, Lorinda (xkr9pe)" userId="0cbb0a3e-7689-4df0-91d5-0e3a174cab87" providerId="ADAL" clId="{AB8B352A-C829-47F3-A0DD-CE9DB48F3716}" dt="2024-04-23T16:39:46.473" v="3513" actId="21"/>
          <ac:picMkLst>
            <pc:docMk/>
            <pc:sldMk cId="815182938" sldId="261"/>
            <ac:picMk id="7" creationId="{5D007721-3835-9698-A840-274BC0B1B642}"/>
          </ac:picMkLst>
        </pc:picChg>
        <pc:picChg chg="add mod">
          <ac:chgData name="Couch, Lorinda (xkr9pe)" userId="0cbb0a3e-7689-4df0-91d5-0e3a174cab87" providerId="ADAL" clId="{AB8B352A-C829-47F3-A0DD-CE9DB48F3716}" dt="2024-04-26T00:07:27.587" v="5916" actId="1076"/>
          <ac:picMkLst>
            <pc:docMk/>
            <pc:sldMk cId="815182938" sldId="261"/>
            <ac:picMk id="11" creationId="{7985BCA6-44D2-5965-DFFA-B2E0712A7270}"/>
          </ac:picMkLst>
        </pc:picChg>
      </pc:sldChg>
      <pc:sldChg chg="addSp delSp modSp del mod modAnim">
        <pc:chgData name="Couch, Lorinda (xkr9pe)" userId="0cbb0a3e-7689-4df0-91d5-0e3a174cab87" providerId="ADAL" clId="{AB8B352A-C829-47F3-A0DD-CE9DB48F3716}" dt="2024-04-29T19:47:11.359" v="11216"/>
        <pc:sldMkLst>
          <pc:docMk/>
          <pc:sldMk cId="1080171089" sldId="262"/>
        </pc:sldMkLst>
        <pc:spChg chg="mod">
          <ac:chgData name="Couch, Lorinda (xkr9pe)" userId="0cbb0a3e-7689-4df0-91d5-0e3a174cab87" providerId="ADAL" clId="{AB8B352A-C829-47F3-A0DD-CE9DB48F3716}" dt="2024-04-26T00:07:41.146" v="5918" actId="1076"/>
          <ac:spMkLst>
            <pc:docMk/>
            <pc:sldMk cId="1080171089" sldId="262"/>
            <ac:spMk id="2" creationId="{0240FB59-682C-1761-8C48-4BBFA014B6E6}"/>
          </ac:spMkLst>
        </pc:spChg>
        <pc:spChg chg="mod">
          <ac:chgData name="Couch, Lorinda (xkr9pe)" userId="0cbb0a3e-7689-4df0-91d5-0e3a174cab87" providerId="ADAL" clId="{AB8B352A-C829-47F3-A0DD-CE9DB48F3716}" dt="2024-04-23T18:00:33.230" v="3706" actId="20577"/>
          <ac:spMkLst>
            <pc:docMk/>
            <pc:sldMk cId="1080171089" sldId="262"/>
            <ac:spMk id="3" creationId="{E8B46600-4D0B-D3DD-384B-21557CE3DE6E}"/>
          </ac:spMkLst>
        </pc:spChg>
        <pc:spChg chg="add del mod">
          <ac:chgData name="Couch, Lorinda (xkr9pe)" userId="0cbb0a3e-7689-4df0-91d5-0e3a174cab87" providerId="ADAL" clId="{AB8B352A-C829-47F3-A0DD-CE9DB48F3716}" dt="2024-04-23T15:02:45.500" v="2673" actId="21"/>
          <ac:spMkLst>
            <pc:docMk/>
            <pc:sldMk cId="1080171089" sldId="262"/>
            <ac:spMk id="5" creationId="{CA9F4853-8776-C6BF-D689-FEF50FFCE071}"/>
          </ac:spMkLst>
        </pc:spChg>
        <pc:spChg chg="add del mod">
          <ac:chgData name="Couch, Lorinda (xkr9pe)" userId="0cbb0a3e-7689-4df0-91d5-0e3a174cab87" providerId="ADAL" clId="{AB8B352A-C829-47F3-A0DD-CE9DB48F3716}" dt="2024-04-23T15:01:13.037" v="2661" actId="21"/>
          <ac:spMkLst>
            <pc:docMk/>
            <pc:sldMk cId="1080171089" sldId="262"/>
            <ac:spMk id="7" creationId="{6D250DF2-756A-DEFC-0867-7FCD4CD7580D}"/>
          </ac:spMkLst>
        </pc:spChg>
        <pc:spChg chg="add del mod">
          <ac:chgData name="Couch, Lorinda (xkr9pe)" userId="0cbb0a3e-7689-4df0-91d5-0e3a174cab87" providerId="ADAL" clId="{AB8B352A-C829-47F3-A0DD-CE9DB48F3716}" dt="2024-04-23T15:02:32.536" v="2671" actId="21"/>
          <ac:spMkLst>
            <pc:docMk/>
            <pc:sldMk cId="1080171089" sldId="262"/>
            <ac:spMk id="8" creationId="{B0B20D86-4EE9-2B66-F003-8E2013F7CF58}"/>
          </ac:spMkLst>
        </pc:spChg>
        <pc:spChg chg="add del mod">
          <ac:chgData name="Couch, Lorinda (xkr9pe)" userId="0cbb0a3e-7689-4df0-91d5-0e3a174cab87" providerId="ADAL" clId="{AB8B352A-C829-47F3-A0DD-CE9DB48F3716}" dt="2024-04-23T15:00:53.276" v="2659" actId="21"/>
          <ac:spMkLst>
            <pc:docMk/>
            <pc:sldMk cId="1080171089" sldId="262"/>
            <ac:spMk id="11" creationId="{FE4BA250-756A-E03F-BC33-CC5C9CBDC500}"/>
          </ac:spMkLst>
        </pc:spChg>
        <pc:spChg chg="add del mod">
          <ac:chgData name="Couch, Lorinda (xkr9pe)" userId="0cbb0a3e-7689-4df0-91d5-0e3a174cab87" providerId="ADAL" clId="{AB8B352A-C829-47F3-A0DD-CE9DB48F3716}" dt="2024-04-23T14:42:07.271" v="2516" actId="21"/>
          <ac:spMkLst>
            <pc:docMk/>
            <pc:sldMk cId="1080171089" sldId="262"/>
            <ac:spMk id="12" creationId="{942FAE09-2811-D8B8-E98E-BDFB2709DA23}"/>
          </ac:spMkLst>
        </pc:spChg>
        <pc:spChg chg="add del mod">
          <ac:chgData name="Couch, Lorinda (xkr9pe)" userId="0cbb0a3e-7689-4df0-91d5-0e3a174cab87" providerId="ADAL" clId="{AB8B352A-C829-47F3-A0DD-CE9DB48F3716}" dt="2024-04-23T15:02:12.091" v="2669" actId="21"/>
          <ac:spMkLst>
            <pc:docMk/>
            <pc:sldMk cId="1080171089" sldId="262"/>
            <ac:spMk id="14" creationId="{6B7C263A-7D5D-3D46-2C62-69C5D5EB94F5}"/>
          </ac:spMkLst>
        </pc:spChg>
        <pc:spChg chg="add del mod">
          <ac:chgData name="Couch, Lorinda (xkr9pe)" userId="0cbb0a3e-7689-4df0-91d5-0e3a174cab87" providerId="ADAL" clId="{AB8B352A-C829-47F3-A0DD-CE9DB48F3716}" dt="2024-04-23T15:01:31.390" v="2663" actId="21"/>
          <ac:spMkLst>
            <pc:docMk/>
            <pc:sldMk cId="1080171089" sldId="262"/>
            <ac:spMk id="15" creationId="{BBD87AF6-DC60-5766-06D1-8509EB145346}"/>
          </ac:spMkLst>
        </pc:spChg>
        <pc:spChg chg="add del mod">
          <ac:chgData name="Couch, Lorinda (xkr9pe)" userId="0cbb0a3e-7689-4df0-91d5-0e3a174cab87" providerId="ADAL" clId="{AB8B352A-C829-47F3-A0DD-CE9DB48F3716}" dt="2024-04-23T15:01:34.973" v="2664" actId="21"/>
          <ac:spMkLst>
            <pc:docMk/>
            <pc:sldMk cId="1080171089" sldId="262"/>
            <ac:spMk id="17" creationId="{C6A93CE5-EEB8-E0E7-620A-C41F0F1259E6}"/>
          </ac:spMkLst>
        </pc:spChg>
        <pc:spChg chg="add del mod">
          <ac:chgData name="Couch, Lorinda (xkr9pe)" userId="0cbb0a3e-7689-4df0-91d5-0e3a174cab87" providerId="ADAL" clId="{AB8B352A-C829-47F3-A0DD-CE9DB48F3716}" dt="2024-04-23T14:43:26.293" v="2523" actId="21"/>
          <ac:spMkLst>
            <pc:docMk/>
            <pc:sldMk cId="1080171089" sldId="262"/>
            <ac:spMk id="19" creationId="{EFE5FF7C-CD8B-16B6-0D70-71C0A80C69C0}"/>
          </ac:spMkLst>
        </pc:spChg>
        <pc:spChg chg="add del mod">
          <ac:chgData name="Couch, Lorinda (xkr9pe)" userId="0cbb0a3e-7689-4df0-91d5-0e3a174cab87" providerId="ADAL" clId="{AB8B352A-C829-47F3-A0DD-CE9DB48F3716}" dt="2024-04-23T15:01:52.464" v="2667" actId="21"/>
          <ac:spMkLst>
            <pc:docMk/>
            <pc:sldMk cId="1080171089" sldId="262"/>
            <ac:spMk id="21" creationId="{D62C5CD8-3456-6E25-6829-01BF224ECA4D}"/>
          </ac:spMkLst>
        </pc:spChg>
        <pc:spChg chg="add del mod">
          <ac:chgData name="Couch, Lorinda (xkr9pe)" userId="0cbb0a3e-7689-4df0-91d5-0e3a174cab87" providerId="ADAL" clId="{AB8B352A-C829-47F3-A0DD-CE9DB48F3716}" dt="2024-04-23T14:58:30.969" v="2579" actId="21"/>
          <ac:spMkLst>
            <pc:docMk/>
            <pc:sldMk cId="1080171089" sldId="262"/>
            <ac:spMk id="36" creationId="{4B335C93-4CEE-9DF3-1509-2D1B85ADF894}"/>
          </ac:spMkLst>
        </pc:spChg>
        <pc:spChg chg="add del mod">
          <ac:chgData name="Couch, Lorinda (xkr9pe)" userId="0cbb0a3e-7689-4df0-91d5-0e3a174cab87" providerId="ADAL" clId="{AB8B352A-C829-47F3-A0DD-CE9DB48F3716}" dt="2024-04-23T15:00:35.129" v="2657" actId="21"/>
          <ac:spMkLst>
            <pc:docMk/>
            <pc:sldMk cId="1080171089" sldId="262"/>
            <ac:spMk id="40" creationId="{A5A382E6-EE80-8094-A97C-32658283EC2D}"/>
          </ac:spMkLst>
        </pc:spChg>
        <pc:spChg chg="add mod">
          <ac:chgData name="Couch, Lorinda (xkr9pe)" userId="0cbb0a3e-7689-4df0-91d5-0e3a174cab87" providerId="ADAL" clId="{AB8B352A-C829-47F3-A0DD-CE9DB48F3716}" dt="2024-04-23T18:30:17.640" v="3729" actId="207"/>
          <ac:spMkLst>
            <pc:docMk/>
            <pc:sldMk cId="1080171089" sldId="262"/>
            <ac:spMk id="41" creationId="{A2D58ED3-130D-7CCB-CBEE-ABF88CB5B1F2}"/>
          </ac:spMkLst>
        </pc:spChg>
        <pc:spChg chg="add del">
          <ac:chgData name="Couch, Lorinda (xkr9pe)" userId="0cbb0a3e-7689-4df0-91d5-0e3a174cab87" providerId="ADAL" clId="{AB8B352A-C829-47F3-A0DD-CE9DB48F3716}" dt="2024-04-23T15:03:55.476" v="2681" actId="21"/>
          <ac:spMkLst>
            <pc:docMk/>
            <pc:sldMk cId="1080171089" sldId="262"/>
            <ac:spMk id="43" creationId="{57240534-BEA5-CD2D-F64C-D5E7CB252855}"/>
          </ac:spMkLst>
        </pc:spChg>
        <pc:spChg chg="add del mod">
          <ac:chgData name="Couch, Lorinda (xkr9pe)" userId="0cbb0a3e-7689-4df0-91d5-0e3a174cab87" providerId="ADAL" clId="{AB8B352A-C829-47F3-A0DD-CE9DB48F3716}" dt="2024-04-23T15:21:15.283" v="2753" actId="21"/>
          <ac:spMkLst>
            <pc:docMk/>
            <pc:sldMk cId="1080171089" sldId="262"/>
            <ac:spMk id="47" creationId="{F7630FBC-84F0-B1BA-2523-F2782BFFF3E4}"/>
          </ac:spMkLst>
        </pc:spChg>
        <pc:spChg chg="add del mod">
          <ac:chgData name="Couch, Lorinda (xkr9pe)" userId="0cbb0a3e-7689-4df0-91d5-0e3a174cab87" providerId="ADAL" clId="{AB8B352A-C829-47F3-A0DD-CE9DB48F3716}" dt="2024-04-23T15:19:00.251" v="2740" actId="21"/>
          <ac:spMkLst>
            <pc:docMk/>
            <pc:sldMk cId="1080171089" sldId="262"/>
            <ac:spMk id="57" creationId="{02513024-317B-E3F5-0895-69B5867E85AA}"/>
          </ac:spMkLst>
        </pc:spChg>
        <pc:spChg chg="add del mod">
          <ac:chgData name="Couch, Lorinda (xkr9pe)" userId="0cbb0a3e-7689-4df0-91d5-0e3a174cab87" providerId="ADAL" clId="{AB8B352A-C829-47F3-A0DD-CE9DB48F3716}" dt="2024-04-23T15:19:05.033" v="2741" actId="21"/>
          <ac:spMkLst>
            <pc:docMk/>
            <pc:sldMk cId="1080171089" sldId="262"/>
            <ac:spMk id="59" creationId="{C4A0845C-51A5-86BD-0870-7032FA71D34F}"/>
          </ac:spMkLst>
        </pc:spChg>
        <pc:spChg chg="add del">
          <ac:chgData name="Couch, Lorinda (xkr9pe)" userId="0cbb0a3e-7689-4df0-91d5-0e3a174cab87" providerId="ADAL" clId="{AB8B352A-C829-47F3-A0DD-CE9DB48F3716}" dt="2024-04-23T15:21:29.141" v="2755" actId="21"/>
          <ac:spMkLst>
            <pc:docMk/>
            <pc:sldMk cId="1080171089" sldId="262"/>
            <ac:spMk id="67" creationId="{05602829-DAA9-1D5E-A087-FF97CD0653BA}"/>
          </ac:spMkLst>
        </pc:spChg>
        <pc:spChg chg="add del mod">
          <ac:chgData name="Couch, Lorinda (xkr9pe)" userId="0cbb0a3e-7689-4df0-91d5-0e3a174cab87" providerId="ADAL" clId="{AB8B352A-C829-47F3-A0DD-CE9DB48F3716}" dt="2024-04-23T15:20:57.739" v="2751" actId="21"/>
          <ac:spMkLst>
            <pc:docMk/>
            <pc:sldMk cId="1080171089" sldId="262"/>
            <ac:spMk id="71" creationId="{DE37D18D-664C-7BCF-B0A2-6674E55312D6}"/>
          </ac:spMkLst>
        </pc:spChg>
        <pc:spChg chg="add del mod">
          <ac:chgData name="Couch, Lorinda (xkr9pe)" userId="0cbb0a3e-7689-4df0-91d5-0e3a174cab87" providerId="ADAL" clId="{AB8B352A-C829-47F3-A0DD-CE9DB48F3716}" dt="2024-04-23T15:22:23.002" v="2762" actId="21"/>
          <ac:spMkLst>
            <pc:docMk/>
            <pc:sldMk cId="1080171089" sldId="262"/>
            <ac:spMk id="75" creationId="{18768BA8-E4CA-C077-317D-4028B2932915}"/>
          </ac:spMkLst>
        </pc:spChg>
        <pc:spChg chg="add del mod">
          <ac:chgData name="Couch, Lorinda (xkr9pe)" userId="0cbb0a3e-7689-4df0-91d5-0e3a174cab87" providerId="ADAL" clId="{AB8B352A-C829-47F3-A0DD-CE9DB48F3716}" dt="2024-04-23T15:32:50.222" v="2893" actId="21"/>
          <ac:spMkLst>
            <pc:docMk/>
            <pc:sldMk cId="1080171089" sldId="262"/>
            <ac:spMk id="81" creationId="{C9F206BA-26F0-B1B2-8DAB-2CE4B5BBE423}"/>
          </ac:spMkLst>
        </pc:spChg>
        <pc:spChg chg="add del">
          <ac:chgData name="Couch, Lorinda (xkr9pe)" userId="0cbb0a3e-7689-4df0-91d5-0e3a174cab87" providerId="ADAL" clId="{AB8B352A-C829-47F3-A0DD-CE9DB48F3716}" dt="2024-04-23T15:42:13.290" v="2939" actId="21"/>
          <ac:spMkLst>
            <pc:docMk/>
            <pc:sldMk cId="1080171089" sldId="262"/>
            <ac:spMk id="84" creationId="{27F571F6-1036-3F60-3CBB-F271A8A97618}"/>
          </ac:spMkLst>
        </pc:spChg>
        <pc:spChg chg="add del mod">
          <ac:chgData name="Couch, Lorinda (xkr9pe)" userId="0cbb0a3e-7689-4df0-91d5-0e3a174cab87" providerId="ADAL" clId="{AB8B352A-C829-47F3-A0DD-CE9DB48F3716}" dt="2024-04-23T15:44:59.875" v="2948" actId="21"/>
          <ac:spMkLst>
            <pc:docMk/>
            <pc:sldMk cId="1080171089" sldId="262"/>
            <ac:spMk id="90" creationId="{D3E434AA-19A6-490F-35B6-B61F5B44806B}"/>
          </ac:spMkLst>
        </pc:spChg>
        <pc:spChg chg="add del mod">
          <ac:chgData name="Couch, Lorinda (xkr9pe)" userId="0cbb0a3e-7689-4df0-91d5-0e3a174cab87" providerId="ADAL" clId="{AB8B352A-C829-47F3-A0DD-CE9DB48F3716}" dt="2024-04-23T15:50:03.309" v="2998" actId="21"/>
          <ac:spMkLst>
            <pc:docMk/>
            <pc:sldMk cId="1080171089" sldId="262"/>
            <ac:spMk id="107" creationId="{2BDEC92B-2F61-4052-851A-95FE6DB1911E}"/>
          </ac:spMkLst>
        </pc:spChg>
        <pc:spChg chg="add del mod">
          <ac:chgData name="Couch, Lorinda (xkr9pe)" userId="0cbb0a3e-7689-4df0-91d5-0e3a174cab87" providerId="ADAL" clId="{AB8B352A-C829-47F3-A0DD-CE9DB48F3716}" dt="2024-04-23T15:50:34.170" v="3003" actId="21"/>
          <ac:spMkLst>
            <pc:docMk/>
            <pc:sldMk cId="1080171089" sldId="262"/>
            <ac:spMk id="108" creationId="{452D2B00-4FB1-55EA-BE8B-A21BAEFE429A}"/>
          </ac:spMkLst>
        </pc:spChg>
        <pc:spChg chg="del mod">
          <ac:chgData name="Couch, Lorinda (xkr9pe)" userId="0cbb0a3e-7689-4df0-91d5-0e3a174cab87" providerId="ADAL" clId="{AB8B352A-C829-47F3-A0DD-CE9DB48F3716}" dt="2024-04-23T15:53:51.136" v="3029" actId="21"/>
          <ac:spMkLst>
            <pc:docMk/>
            <pc:sldMk cId="1080171089" sldId="262"/>
            <ac:spMk id="111" creationId="{0DFA539B-78EC-50A3-82D5-AF8C17F08445}"/>
          </ac:spMkLst>
        </pc:spChg>
        <pc:spChg chg="mod">
          <ac:chgData name="Couch, Lorinda (xkr9pe)" userId="0cbb0a3e-7689-4df0-91d5-0e3a174cab87" providerId="ADAL" clId="{AB8B352A-C829-47F3-A0DD-CE9DB48F3716}" dt="2024-04-23T15:54:18.255" v="3032" actId="27803"/>
          <ac:spMkLst>
            <pc:docMk/>
            <pc:sldMk cId="1080171089" sldId="262"/>
            <ac:spMk id="115" creationId="{63329FFF-BDB1-34CA-BBC0-D1DBE84237A4}"/>
          </ac:spMkLst>
        </pc:spChg>
        <pc:spChg chg="mod">
          <ac:chgData name="Couch, Lorinda (xkr9pe)" userId="0cbb0a3e-7689-4df0-91d5-0e3a174cab87" providerId="ADAL" clId="{AB8B352A-C829-47F3-A0DD-CE9DB48F3716}" dt="2024-04-23T15:54:32.765" v="3034" actId="1076"/>
          <ac:spMkLst>
            <pc:docMk/>
            <pc:sldMk cId="1080171089" sldId="262"/>
            <ac:spMk id="116" creationId="{DCBF21B0-1C5D-FBB0-17B8-9B6DD955D608}"/>
          </ac:spMkLst>
        </pc:spChg>
        <pc:spChg chg="add mod">
          <ac:chgData name="Couch, Lorinda (xkr9pe)" userId="0cbb0a3e-7689-4df0-91d5-0e3a174cab87" providerId="ADAL" clId="{AB8B352A-C829-47F3-A0DD-CE9DB48F3716}" dt="2024-04-23T16:28:30.738" v="3365" actId="692"/>
          <ac:spMkLst>
            <pc:docMk/>
            <pc:sldMk cId="1080171089" sldId="262"/>
            <ac:spMk id="117" creationId="{40573B7E-589C-AE9F-7F30-9FEFB5BDB9E1}"/>
          </ac:spMkLst>
        </pc:spChg>
        <pc:grpChg chg="del mod">
          <ac:chgData name="Couch, Lorinda (xkr9pe)" userId="0cbb0a3e-7689-4df0-91d5-0e3a174cab87" providerId="ADAL" clId="{AB8B352A-C829-47F3-A0DD-CE9DB48F3716}" dt="2024-04-23T15:54:42.630" v="3035" actId="21"/>
          <ac:grpSpMkLst>
            <pc:docMk/>
            <pc:sldMk cId="1080171089" sldId="262"/>
            <ac:grpSpMk id="114" creationId="{D874D090-E23C-32B4-C21C-34EDDFB33A11}"/>
          </ac:grpSpMkLst>
        </pc:grpChg>
        <pc:picChg chg="add mod">
          <ac:chgData name="Couch, Lorinda (xkr9pe)" userId="0cbb0a3e-7689-4df0-91d5-0e3a174cab87" providerId="ADAL" clId="{AB8B352A-C829-47F3-A0DD-CE9DB48F3716}" dt="2024-04-23T16:15:03.486" v="3229" actId="1076"/>
          <ac:picMkLst>
            <pc:docMk/>
            <pc:sldMk cId="1080171089" sldId="262"/>
            <ac:picMk id="10" creationId="{FD5939A2-2A06-E1E6-B0C0-3DF90ECF5AEC}"/>
          </ac:picMkLst>
        </pc:picChg>
        <pc:picChg chg="add del mod">
          <ac:chgData name="Couch, Lorinda (xkr9pe)" userId="0cbb0a3e-7689-4df0-91d5-0e3a174cab87" providerId="ADAL" clId="{AB8B352A-C829-47F3-A0DD-CE9DB48F3716}" dt="2024-04-23T14:12:08.837" v="2481" actId="21"/>
          <ac:picMkLst>
            <pc:docMk/>
            <pc:sldMk cId="1080171089" sldId="262"/>
            <ac:picMk id="13" creationId="{F6280879-EE77-6B51-18F6-0B0C5B554F4C}"/>
          </ac:picMkLst>
        </pc:picChg>
        <pc:picChg chg="add del mod">
          <ac:chgData name="Couch, Lorinda (xkr9pe)" userId="0cbb0a3e-7689-4df0-91d5-0e3a174cab87" providerId="ADAL" clId="{AB8B352A-C829-47F3-A0DD-CE9DB48F3716}" dt="2024-04-23T14:50:39.925" v="2528" actId="21"/>
          <ac:picMkLst>
            <pc:docMk/>
            <pc:sldMk cId="1080171089" sldId="262"/>
            <ac:picMk id="18" creationId="{1C612C20-D06B-C141-4041-D732B2F3F107}"/>
          </ac:picMkLst>
        </pc:picChg>
        <pc:picChg chg="add mod">
          <ac:chgData name="Couch, Lorinda (xkr9pe)" userId="0cbb0a3e-7689-4df0-91d5-0e3a174cab87" providerId="ADAL" clId="{AB8B352A-C829-47F3-A0DD-CE9DB48F3716}" dt="2024-04-23T16:14:30.552" v="3219" actId="1076"/>
          <ac:picMkLst>
            <pc:docMk/>
            <pc:sldMk cId="1080171089" sldId="262"/>
            <ac:picMk id="22" creationId="{AB86C2D8-79A3-E815-FCF1-660965D8AD0F}"/>
          </ac:picMkLst>
        </pc:picChg>
        <pc:picChg chg="add mod">
          <ac:chgData name="Couch, Lorinda (xkr9pe)" userId="0cbb0a3e-7689-4df0-91d5-0e3a174cab87" providerId="ADAL" clId="{AB8B352A-C829-47F3-A0DD-CE9DB48F3716}" dt="2024-04-23T16:14:44.358" v="3223" actId="1076"/>
          <ac:picMkLst>
            <pc:docMk/>
            <pc:sldMk cId="1080171089" sldId="262"/>
            <ac:picMk id="23" creationId="{2843677E-7152-2C29-4036-31689D1AC3F8}"/>
          </ac:picMkLst>
        </pc:picChg>
        <pc:picChg chg="add del mod">
          <ac:chgData name="Couch, Lorinda (xkr9pe)" userId="0cbb0a3e-7689-4df0-91d5-0e3a174cab87" providerId="ADAL" clId="{AB8B352A-C829-47F3-A0DD-CE9DB48F3716}" dt="2024-04-23T14:52:18.999" v="2550" actId="21"/>
          <ac:picMkLst>
            <pc:docMk/>
            <pc:sldMk cId="1080171089" sldId="262"/>
            <ac:picMk id="24" creationId="{BA301C2D-209E-C228-4D83-2EE2DA95EB09}"/>
          </ac:picMkLst>
        </pc:picChg>
        <pc:picChg chg="add del mod">
          <ac:chgData name="Couch, Lorinda (xkr9pe)" userId="0cbb0a3e-7689-4df0-91d5-0e3a174cab87" providerId="ADAL" clId="{AB8B352A-C829-47F3-A0DD-CE9DB48F3716}" dt="2024-04-23T14:49:08.273" v="2526" actId="21"/>
          <ac:picMkLst>
            <pc:docMk/>
            <pc:sldMk cId="1080171089" sldId="262"/>
            <ac:picMk id="25" creationId="{F72F3E12-2D40-F332-6934-4732C17A0E5B}"/>
          </ac:picMkLst>
        </pc:picChg>
        <pc:picChg chg="add mod">
          <ac:chgData name="Couch, Lorinda (xkr9pe)" userId="0cbb0a3e-7689-4df0-91d5-0e3a174cab87" providerId="ADAL" clId="{AB8B352A-C829-47F3-A0DD-CE9DB48F3716}" dt="2024-04-23T16:14:52.788" v="3225" actId="1076"/>
          <ac:picMkLst>
            <pc:docMk/>
            <pc:sldMk cId="1080171089" sldId="262"/>
            <ac:picMk id="27" creationId="{0D411D6A-5F4A-9F01-17F6-AB1F5ED81C50}"/>
          </ac:picMkLst>
        </pc:picChg>
        <pc:picChg chg="add del mod">
          <ac:chgData name="Couch, Lorinda (xkr9pe)" userId="0cbb0a3e-7689-4df0-91d5-0e3a174cab87" providerId="ADAL" clId="{AB8B352A-C829-47F3-A0DD-CE9DB48F3716}" dt="2024-04-23T14:14:56.806" v="2494" actId="21"/>
          <ac:picMkLst>
            <pc:docMk/>
            <pc:sldMk cId="1080171089" sldId="262"/>
            <ac:picMk id="27" creationId="{82695287-B02F-0818-B978-674788F912A1}"/>
          </ac:picMkLst>
        </pc:picChg>
        <pc:picChg chg="add mod">
          <ac:chgData name="Couch, Lorinda (xkr9pe)" userId="0cbb0a3e-7689-4df0-91d5-0e3a174cab87" providerId="ADAL" clId="{AB8B352A-C829-47F3-A0DD-CE9DB48F3716}" dt="2024-04-23T16:22:16.412" v="3249" actId="1076"/>
          <ac:picMkLst>
            <pc:docMk/>
            <pc:sldMk cId="1080171089" sldId="262"/>
            <ac:picMk id="29" creationId="{664D0DFC-3601-0393-6253-04816A7D64D5}"/>
          </ac:picMkLst>
        </pc:picChg>
        <pc:picChg chg="add del mod">
          <ac:chgData name="Couch, Lorinda (xkr9pe)" userId="0cbb0a3e-7689-4df0-91d5-0e3a174cab87" providerId="ADAL" clId="{AB8B352A-C829-47F3-A0DD-CE9DB48F3716}" dt="2024-04-23T14:53:00.236" v="2564" actId="21"/>
          <ac:picMkLst>
            <pc:docMk/>
            <pc:sldMk cId="1080171089" sldId="262"/>
            <ac:picMk id="30" creationId="{46E36C88-092A-103A-9C37-D2C774AF43D4}"/>
          </ac:picMkLst>
        </pc:picChg>
        <pc:picChg chg="add mod">
          <ac:chgData name="Couch, Lorinda (xkr9pe)" userId="0cbb0a3e-7689-4df0-91d5-0e3a174cab87" providerId="ADAL" clId="{AB8B352A-C829-47F3-A0DD-CE9DB48F3716}" dt="2024-04-23T16:22:09.564" v="3248" actId="1076"/>
          <ac:picMkLst>
            <pc:docMk/>
            <pc:sldMk cId="1080171089" sldId="262"/>
            <ac:picMk id="32" creationId="{91FEF6D3-4EA8-2AC1-FE51-A5A523316E7C}"/>
          </ac:picMkLst>
        </pc:picChg>
        <pc:picChg chg="add mod">
          <ac:chgData name="Couch, Lorinda (xkr9pe)" userId="0cbb0a3e-7689-4df0-91d5-0e3a174cab87" providerId="ADAL" clId="{AB8B352A-C829-47F3-A0DD-CE9DB48F3716}" dt="2024-04-23T16:14:59.394" v="3227" actId="1076"/>
          <ac:picMkLst>
            <pc:docMk/>
            <pc:sldMk cId="1080171089" sldId="262"/>
            <ac:picMk id="34" creationId="{42F18215-C1BC-8A80-5047-C376C47A0205}"/>
          </ac:picMkLst>
        </pc:picChg>
        <pc:picChg chg="add mod">
          <ac:chgData name="Couch, Lorinda (xkr9pe)" userId="0cbb0a3e-7689-4df0-91d5-0e3a174cab87" providerId="ADAL" clId="{AB8B352A-C829-47F3-A0DD-CE9DB48F3716}" dt="2024-04-23T16:14:38.652" v="3222" actId="14100"/>
          <ac:picMkLst>
            <pc:docMk/>
            <pc:sldMk cId="1080171089" sldId="262"/>
            <ac:picMk id="38" creationId="{176AAD47-4F58-8A9D-99DD-1104934235B4}"/>
          </ac:picMkLst>
        </pc:picChg>
        <pc:picChg chg="add mod">
          <ac:chgData name="Couch, Lorinda (xkr9pe)" userId="0cbb0a3e-7689-4df0-91d5-0e3a174cab87" providerId="ADAL" clId="{AB8B352A-C829-47F3-A0DD-CE9DB48F3716}" dt="2024-04-23T16:14:05.328" v="3212" actId="1076"/>
          <ac:picMkLst>
            <pc:docMk/>
            <pc:sldMk cId="1080171089" sldId="262"/>
            <ac:picMk id="45" creationId="{E613CAF6-53E0-9BB4-C972-F5C4B5A480F0}"/>
          </ac:picMkLst>
        </pc:picChg>
        <pc:picChg chg="add mod">
          <ac:chgData name="Couch, Lorinda (xkr9pe)" userId="0cbb0a3e-7689-4df0-91d5-0e3a174cab87" providerId="ADAL" clId="{AB8B352A-C829-47F3-A0DD-CE9DB48F3716}" dt="2024-04-23T16:14:28.130" v="3218" actId="1076"/>
          <ac:picMkLst>
            <pc:docMk/>
            <pc:sldMk cId="1080171089" sldId="262"/>
            <ac:picMk id="49" creationId="{8740424C-7AA2-C09C-2B7D-4FA0D9AB52EE}"/>
          </ac:picMkLst>
        </pc:picChg>
        <pc:picChg chg="add del mod">
          <ac:chgData name="Couch, Lorinda (xkr9pe)" userId="0cbb0a3e-7689-4df0-91d5-0e3a174cab87" providerId="ADAL" clId="{AB8B352A-C829-47F3-A0DD-CE9DB48F3716}" dt="2024-04-23T15:07:04.592" v="2701" actId="21"/>
          <ac:picMkLst>
            <pc:docMk/>
            <pc:sldMk cId="1080171089" sldId="262"/>
            <ac:picMk id="51" creationId="{E31A74B3-A0CA-EB86-BA95-800C93C4BC0E}"/>
          </ac:picMkLst>
        </pc:picChg>
        <pc:picChg chg="add del mod">
          <ac:chgData name="Couch, Lorinda (xkr9pe)" userId="0cbb0a3e-7689-4df0-91d5-0e3a174cab87" providerId="ADAL" clId="{AB8B352A-C829-47F3-A0DD-CE9DB48F3716}" dt="2024-04-23T15:07:09.328" v="2705" actId="21"/>
          <ac:picMkLst>
            <pc:docMk/>
            <pc:sldMk cId="1080171089" sldId="262"/>
            <ac:picMk id="53" creationId="{939B06B0-3523-B9E9-748A-0BE299E12414}"/>
          </ac:picMkLst>
        </pc:picChg>
        <pc:picChg chg="add del mod">
          <ac:chgData name="Couch, Lorinda (xkr9pe)" userId="0cbb0a3e-7689-4df0-91d5-0e3a174cab87" providerId="ADAL" clId="{AB8B352A-C829-47F3-A0DD-CE9DB48F3716}" dt="2024-04-23T15:07:26.462" v="2709" actId="21"/>
          <ac:picMkLst>
            <pc:docMk/>
            <pc:sldMk cId="1080171089" sldId="262"/>
            <ac:picMk id="55" creationId="{EFB1A9EC-9CDD-0DFC-E659-A0E03526CAB6}"/>
          </ac:picMkLst>
        </pc:picChg>
        <pc:picChg chg="add del mod">
          <ac:chgData name="Couch, Lorinda (xkr9pe)" userId="0cbb0a3e-7689-4df0-91d5-0e3a174cab87" providerId="ADAL" clId="{AB8B352A-C829-47F3-A0DD-CE9DB48F3716}" dt="2024-04-23T15:16:50.707" v="2731" actId="21"/>
          <ac:picMkLst>
            <pc:docMk/>
            <pc:sldMk cId="1080171089" sldId="262"/>
            <ac:picMk id="61" creationId="{34361717-86E5-0B52-089E-56A1D197C501}"/>
          </ac:picMkLst>
        </pc:picChg>
        <pc:picChg chg="add del mod">
          <ac:chgData name="Couch, Lorinda (xkr9pe)" userId="0cbb0a3e-7689-4df0-91d5-0e3a174cab87" providerId="ADAL" clId="{AB8B352A-C829-47F3-A0DD-CE9DB48F3716}" dt="2024-04-23T15:10:50.598" v="2723" actId="21"/>
          <ac:picMkLst>
            <pc:docMk/>
            <pc:sldMk cId="1080171089" sldId="262"/>
            <ac:picMk id="63" creationId="{CEF4E49D-9B12-E5D4-F78D-6189E6BDBECD}"/>
          </ac:picMkLst>
        </pc:picChg>
        <pc:picChg chg="add del mod">
          <ac:chgData name="Couch, Lorinda (xkr9pe)" userId="0cbb0a3e-7689-4df0-91d5-0e3a174cab87" providerId="ADAL" clId="{AB8B352A-C829-47F3-A0DD-CE9DB48F3716}" dt="2024-04-23T15:16:44.558" v="2730" actId="21"/>
          <ac:picMkLst>
            <pc:docMk/>
            <pc:sldMk cId="1080171089" sldId="262"/>
            <ac:picMk id="65" creationId="{C3CFB746-CD17-480E-8952-04E923D27987}"/>
          </ac:picMkLst>
        </pc:picChg>
        <pc:picChg chg="add mod">
          <ac:chgData name="Couch, Lorinda (xkr9pe)" userId="0cbb0a3e-7689-4df0-91d5-0e3a174cab87" providerId="ADAL" clId="{AB8B352A-C829-47F3-A0DD-CE9DB48F3716}" dt="2024-04-23T16:14:02.269" v="3211" actId="1076"/>
          <ac:picMkLst>
            <pc:docMk/>
            <pc:sldMk cId="1080171089" sldId="262"/>
            <ac:picMk id="69" creationId="{C3E879DF-EDAB-76B2-A6E0-631A84B9D6C1}"/>
          </ac:picMkLst>
        </pc:picChg>
        <pc:picChg chg="add mod">
          <ac:chgData name="Couch, Lorinda (xkr9pe)" userId="0cbb0a3e-7689-4df0-91d5-0e3a174cab87" providerId="ADAL" clId="{AB8B352A-C829-47F3-A0DD-CE9DB48F3716}" dt="2024-04-23T16:13:00.848" v="3203" actId="1076"/>
          <ac:picMkLst>
            <pc:docMk/>
            <pc:sldMk cId="1080171089" sldId="262"/>
            <ac:picMk id="73" creationId="{EB95BBAB-C0DC-CCBE-AE2C-EAADB519A251}"/>
          </ac:picMkLst>
        </pc:picChg>
        <pc:picChg chg="add mod">
          <ac:chgData name="Couch, Lorinda (xkr9pe)" userId="0cbb0a3e-7689-4df0-91d5-0e3a174cab87" providerId="ADAL" clId="{AB8B352A-C829-47F3-A0DD-CE9DB48F3716}" dt="2024-04-23T16:11:46.905" v="3174" actId="1076"/>
          <ac:picMkLst>
            <pc:docMk/>
            <pc:sldMk cId="1080171089" sldId="262"/>
            <ac:picMk id="77" creationId="{745776C4-BD18-3B7C-EA69-E7D37BBC7A54}"/>
          </ac:picMkLst>
        </pc:picChg>
        <pc:picChg chg="add mod">
          <ac:chgData name="Couch, Lorinda (xkr9pe)" userId="0cbb0a3e-7689-4df0-91d5-0e3a174cab87" providerId="ADAL" clId="{AB8B352A-C829-47F3-A0DD-CE9DB48F3716}" dt="2024-04-23T16:21:34.310" v="3246" actId="1076"/>
          <ac:picMkLst>
            <pc:docMk/>
            <pc:sldMk cId="1080171089" sldId="262"/>
            <ac:picMk id="79" creationId="{B38D9813-F251-575A-8997-80552C85B844}"/>
          </ac:picMkLst>
        </pc:picChg>
        <pc:picChg chg="add mod">
          <ac:chgData name="Couch, Lorinda (xkr9pe)" userId="0cbb0a3e-7689-4df0-91d5-0e3a174cab87" providerId="ADAL" clId="{AB8B352A-C829-47F3-A0DD-CE9DB48F3716}" dt="2024-04-23T16:14:55.684" v="3226" actId="1076"/>
          <ac:picMkLst>
            <pc:docMk/>
            <pc:sldMk cId="1080171089" sldId="262"/>
            <ac:picMk id="83" creationId="{B2C681F5-C23A-60CA-C70B-5C0A3B5F565C}"/>
          </ac:picMkLst>
        </pc:picChg>
        <pc:picChg chg="add del mod">
          <ac:chgData name="Couch, Lorinda (xkr9pe)" userId="0cbb0a3e-7689-4df0-91d5-0e3a174cab87" providerId="ADAL" clId="{AB8B352A-C829-47F3-A0DD-CE9DB48F3716}" dt="2024-04-23T15:53:28.247" v="3026" actId="27803"/>
          <ac:picMkLst>
            <pc:docMk/>
            <pc:sldMk cId="1080171089" sldId="262"/>
            <ac:picMk id="110" creationId="{0DFA539B-78EC-50A3-82D5-AF8C17F08445}"/>
          </ac:picMkLst>
        </pc:picChg>
        <pc:picChg chg="add del mod">
          <ac:chgData name="Couch, Lorinda (xkr9pe)" userId="0cbb0a3e-7689-4df0-91d5-0e3a174cab87" providerId="ADAL" clId="{AB8B352A-C829-47F3-A0DD-CE9DB48F3716}" dt="2024-04-23T15:54:18.255" v="3032" actId="27803"/>
          <ac:picMkLst>
            <pc:docMk/>
            <pc:sldMk cId="1080171089" sldId="262"/>
            <ac:picMk id="113" creationId="{68EB221C-677D-A2DF-35B3-7BB21D56533E}"/>
          </ac:picMkLst>
        </pc:picChg>
        <pc:cxnChg chg="add del mod">
          <ac:chgData name="Couch, Lorinda (xkr9pe)" userId="0cbb0a3e-7689-4df0-91d5-0e3a174cab87" providerId="ADAL" clId="{AB8B352A-C829-47F3-A0DD-CE9DB48F3716}" dt="2024-04-23T15:43:49.134" v="2944" actId="21"/>
          <ac:cxnSpMkLst>
            <pc:docMk/>
            <pc:sldMk cId="1080171089" sldId="262"/>
            <ac:cxnSpMk id="86" creationId="{33445B9F-5C8D-8E94-6EAD-D845AF882125}"/>
          </ac:cxnSpMkLst>
        </pc:cxnChg>
        <pc:cxnChg chg="add del mod">
          <ac:chgData name="Couch, Lorinda (xkr9pe)" userId="0cbb0a3e-7689-4df0-91d5-0e3a174cab87" providerId="ADAL" clId="{AB8B352A-C829-47F3-A0DD-CE9DB48F3716}" dt="2024-04-23T15:43:47.142" v="2943" actId="21"/>
          <ac:cxnSpMkLst>
            <pc:docMk/>
            <pc:sldMk cId="1080171089" sldId="262"/>
            <ac:cxnSpMk id="89" creationId="{9AA3B943-560A-5ACE-85BB-6EACD961B323}"/>
          </ac:cxnSpMkLst>
        </pc:cxnChg>
        <pc:cxnChg chg="add del mod">
          <ac:chgData name="Couch, Lorinda (xkr9pe)" userId="0cbb0a3e-7689-4df0-91d5-0e3a174cab87" providerId="ADAL" clId="{AB8B352A-C829-47F3-A0DD-CE9DB48F3716}" dt="2024-04-23T15:47:57.555" v="2960" actId="21"/>
          <ac:cxnSpMkLst>
            <pc:docMk/>
            <pc:sldMk cId="1080171089" sldId="262"/>
            <ac:cxnSpMk id="92" creationId="{D4AA1979-2473-2DB8-898D-9D0B0A4F6CEE}"/>
          </ac:cxnSpMkLst>
        </pc:cxnChg>
        <pc:cxnChg chg="add del mod">
          <ac:chgData name="Couch, Lorinda (xkr9pe)" userId="0cbb0a3e-7689-4df0-91d5-0e3a174cab87" providerId="ADAL" clId="{AB8B352A-C829-47F3-A0DD-CE9DB48F3716}" dt="2024-04-23T15:47:59.623" v="2961" actId="21"/>
          <ac:cxnSpMkLst>
            <pc:docMk/>
            <pc:sldMk cId="1080171089" sldId="262"/>
            <ac:cxnSpMk id="95" creationId="{4219C60F-F924-9B65-031F-EA053F88BF77}"/>
          </ac:cxnSpMkLst>
        </pc:cxnChg>
        <pc:cxnChg chg="add del mod">
          <ac:chgData name="Couch, Lorinda (xkr9pe)" userId="0cbb0a3e-7689-4df0-91d5-0e3a174cab87" providerId="ADAL" clId="{AB8B352A-C829-47F3-A0DD-CE9DB48F3716}" dt="2024-04-23T15:48:01.734" v="2962" actId="21"/>
          <ac:cxnSpMkLst>
            <pc:docMk/>
            <pc:sldMk cId="1080171089" sldId="262"/>
            <ac:cxnSpMk id="98" creationId="{1B2B9D68-F1BD-783C-D516-3B03731D45AC}"/>
          </ac:cxnSpMkLst>
        </pc:cxnChg>
        <pc:cxnChg chg="add del mod ord">
          <ac:chgData name="Couch, Lorinda (xkr9pe)" userId="0cbb0a3e-7689-4df0-91d5-0e3a174cab87" providerId="ADAL" clId="{AB8B352A-C829-47F3-A0DD-CE9DB48F3716}" dt="2024-04-23T15:49:19.514" v="2987" actId="21"/>
          <ac:cxnSpMkLst>
            <pc:docMk/>
            <pc:sldMk cId="1080171089" sldId="262"/>
            <ac:cxnSpMk id="103" creationId="{64F9F5F8-03D8-CBEA-1042-FB824D6943D6}"/>
          </ac:cxnSpMkLst>
        </pc:cxnChg>
        <pc:cxnChg chg="add mod">
          <ac:chgData name="Couch, Lorinda (xkr9pe)" userId="0cbb0a3e-7689-4df0-91d5-0e3a174cab87" providerId="ADAL" clId="{AB8B352A-C829-47F3-A0DD-CE9DB48F3716}" dt="2024-04-26T00:07:45.869" v="5919" actId="14100"/>
          <ac:cxnSpMkLst>
            <pc:docMk/>
            <pc:sldMk cId="1080171089" sldId="262"/>
            <ac:cxnSpMk id="119" creationId="{F474CF84-6354-F028-9B64-C52A8880D5FD}"/>
          </ac:cxnSpMkLst>
        </pc:cxnChg>
      </pc:sldChg>
      <pc:sldChg chg="addSp delSp modSp del mod ord">
        <pc:chgData name="Couch, Lorinda (xkr9pe)" userId="0cbb0a3e-7689-4df0-91d5-0e3a174cab87" providerId="ADAL" clId="{AB8B352A-C829-47F3-A0DD-CE9DB48F3716}" dt="2024-04-24T00:20:20.463" v="3933" actId="2696"/>
        <pc:sldMkLst>
          <pc:docMk/>
          <pc:sldMk cId="679379000" sldId="263"/>
        </pc:sldMkLst>
        <pc:spChg chg="mod">
          <ac:chgData name="Couch, Lorinda (xkr9pe)" userId="0cbb0a3e-7689-4df0-91d5-0e3a174cab87" providerId="ADAL" clId="{AB8B352A-C829-47F3-A0DD-CE9DB48F3716}" dt="2024-04-04T18:43:55.916" v="18" actId="6549"/>
          <ac:spMkLst>
            <pc:docMk/>
            <pc:sldMk cId="679379000" sldId="263"/>
            <ac:spMk id="2" creationId="{602DAD41-04C9-CF94-FA35-F7DD3C511798}"/>
          </ac:spMkLst>
        </pc:spChg>
        <pc:spChg chg="del">
          <ac:chgData name="Couch, Lorinda (xkr9pe)" userId="0cbb0a3e-7689-4df0-91d5-0e3a174cab87" providerId="ADAL" clId="{AB8B352A-C829-47F3-A0DD-CE9DB48F3716}" dt="2024-04-04T18:40:55.299" v="1" actId="21"/>
          <ac:spMkLst>
            <pc:docMk/>
            <pc:sldMk cId="679379000" sldId="263"/>
            <ac:spMk id="3" creationId="{CF3AEDCF-C040-14AA-31BC-846DC2493CC9}"/>
          </ac:spMkLst>
        </pc:spChg>
        <pc:spChg chg="add del mod">
          <ac:chgData name="Couch, Lorinda (xkr9pe)" userId="0cbb0a3e-7689-4df0-91d5-0e3a174cab87" providerId="ADAL" clId="{AB8B352A-C829-47F3-A0DD-CE9DB48F3716}" dt="2024-04-19T00:41:07.940" v="1120" actId="21"/>
          <ac:spMkLst>
            <pc:docMk/>
            <pc:sldMk cId="679379000" sldId="263"/>
            <ac:spMk id="4" creationId="{56FB0F27-0063-86E1-7C19-ACF4460C25AA}"/>
          </ac:spMkLst>
        </pc:spChg>
        <pc:spChg chg="add mod">
          <ac:chgData name="Couch, Lorinda (xkr9pe)" userId="0cbb0a3e-7689-4df0-91d5-0e3a174cab87" providerId="ADAL" clId="{AB8B352A-C829-47F3-A0DD-CE9DB48F3716}" dt="2024-04-19T00:41:04.050" v="1119" actId="6549"/>
          <ac:spMkLst>
            <pc:docMk/>
            <pc:sldMk cId="679379000" sldId="263"/>
            <ac:spMk id="6" creationId="{0B3AFB5A-D824-69B6-F530-7D82A6751C32}"/>
          </ac:spMkLst>
        </pc:spChg>
        <pc:picChg chg="add del mod">
          <ac:chgData name="Couch, Lorinda (xkr9pe)" userId="0cbb0a3e-7689-4df0-91d5-0e3a174cab87" providerId="ADAL" clId="{AB8B352A-C829-47F3-A0DD-CE9DB48F3716}" dt="2024-04-18T22:45:26.488" v="994" actId="21"/>
          <ac:picMkLst>
            <pc:docMk/>
            <pc:sldMk cId="679379000" sldId="263"/>
            <ac:picMk id="3" creationId="{B77E21F2-7015-B3E5-4C05-E9E0373A1513}"/>
          </ac:picMkLst>
        </pc:picChg>
      </pc:sldChg>
      <pc:sldChg chg="del">
        <pc:chgData name="Couch, Lorinda (xkr9pe)" userId="0cbb0a3e-7689-4df0-91d5-0e3a174cab87" providerId="ADAL" clId="{AB8B352A-C829-47F3-A0DD-CE9DB48F3716}" dt="2024-04-26T00:42:20.372" v="6602" actId="2696"/>
        <pc:sldMkLst>
          <pc:docMk/>
          <pc:sldMk cId="1637150325" sldId="265"/>
        </pc:sldMkLst>
      </pc:sldChg>
      <pc:sldChg chg="addSp delSp modSp add del mod">
        <pc:chgData name="Couch, Lorinda (xkr9pe)" userId="0cbb0a3e-7689-4df0-91d5-0e3a174cab87" providerId="ADAL" clId="{AB8B352A-C829-47F3-A0DD-CE9DB48F3716}" dt="2024-04-24T00:20:31.638" v="3934" actId="2696"/>
        <pc:sldMkLst>
          <pc:docMk/>
          <pc:sldMk cId="3479637865" sldId="266"/>
        </pc:sldMkLst>
        <pc:spChg chg="mod">
          <ac:chgData name="Couch, Lorinda (xkr9pe)" userId="0cbb0a3e-7689-4df0-91d5-0e3a174cab87" providerId="ADAL" clId="{AB8B352A-C829-47F3-A0DD-CE9DB48F3716}" dt="2024-04-04T18:44:05.524" v="29" actId="6549"/>
          <ac:spMkLst>
            <pc:docMk/>
            <pc:sldMk cId="3479637865" sldId="266"/>
            <ac:spMk id="2" creationId="{602DAD41-04C9-CF94-FA35-F7DD3C511798}"/>
          </ac:spMkLst>
        </pc:spChg>
        <pc:spChg chg="add mod">
          <ac:chgData name="Couch, Lorinda (xkr9pe)" userId="0cbb0a3e-7689-4df0-91d5-0e3a174cab87" providerId="ADAL" clId="{AB8B352A-C829-47F3-A0DD-CE9DB48F3716}" dt="2024-04-19T01:01:51.415" v="1130" actId="21"/>
          <ac:spMkLst>
            <pc:docMk/>
            <pc:sldMk cId="3479637865" sldId="266"/>
            <ac:spMk id="4" creationId="{642DFACB-1664-100C-2FF2-A6686C64A053}"/>
          </ac:spMkLst>
        </pc:spChg>
        <pc:spChg chg="add del mod">
          <ac:chgData name="Couch, Lorinda (xkr9pe)" userId="0cbb0a3e-7689-4df0-91d5-0e3a174cab87" providerId="ADAL" clId="{AB8B352A-C829-47F3-A0DD-CE9DB48F3716}" dt="2024-04-22T20:16:19.990" v="1683"/>
          <ac:spMkLst>
            <pc:docMk/>
            <pc:sldMk cId="3479637865" sldId="266"/>
            <ac:spMk id="6" creationId="{0B3AFB5A-D824-69B6-F530-7D82A6751C32}"/>
          </ac:spMkLst>
        </pc:spChg>
        <pc:picChg chg="add del mod">
          <ac:chgData name="Couch, Lorinda (xkr9pe)" userId="0cbb0a3e-7689-4df0-91d5-0e3a174cab87" providerId="ADAL" clId="{AB8B352A-C829-47F3-A0DD-CE9DB48F3716}" dt="2024-04-18T01:06:45.261" v="83" actId="21"/>
          <ac:picMkLst>
            <pc:docMk/>
            <pc:sldMk cId="3479637865" sldId="266"/>
            <ac:picMk id="4" creationId="{7C60AB84-F02A-D60D-9B5C-E533136F7054}"/>
          </ac:picMkLst>
        </pc:picChg>
        <pc:picChg chg="add mod">
          <ac:chgData name="Couch, Lorinda (xkr9pe)" userId="0cbb0a3e-7689-4df0-91d5-0e3a174cab87" providerId="ADAL" clId="{AB8B352A-C829-47F3-A0DD-CE9DB48F3716}" dt="2024-04-18T01:10:13.191" v="88" actId="931"/>
          <ac:picMkLst>
            <pc:docMk/>
            <pc:sldMk cId="3479637865" sldId="266"/>
            <ac:picMk id="8" creationId="{B6F5F8F2-8730-DF73-C321-91204FB791A3}"/>
          </ac:picMkLst>
        </pc:picChg>
      </pc:sldChg>
      <pc:sldChg chg="addSp delSp modSp add mod ord delAnim modAnim modNotesTx">
        <pc:chgData name="Couch, Lorinda (xkr9pe)" userId="0cbb0a3e-7689-4df0-91d5-0e3a174cab87" providerId="ADAL" clId="{AB8B352A-C829-47F3-A0DD-CE9DB48F3716}" dt="2024-04-30T20:50:31.588" v="11502"/>
        <pc:sldMkLst>
          <pc:docMk/>
          <pc:sldMk cId="1075576217" sldId="267"/>
        </pc:sldMkLst>
        <pc:spChg chg="mod">
          <ac:chgData name="Couch, Lorinda (xkr9pe)" userId="0cbb0a3e-7689-4df0-91d5-0e3a174cab87" providerId="ADAL" clId="{AB8B352A-C829-47F3-A0DD-CE9DB48F3716}" dt="2024-04-26T00:41:11.300" v="6595" actId="1076"/>
          <ac:spMkLst>
            <pc:docMk/>
            <pc:sldMk cId="1075576217" sldId="267"/>
            <ac:spMk id="2" creationId="{602DAD41-04C9-CF94-FA35-F7DD3C511798}"/>
          </ac:spMkLst>
        </pc:spChg>
        <pc:spChg chg="add mod topLvl">
          <ac:chgData name="Couch, Lorinda (xkr9pe)" userId="0cbb0a3e-7689-4df0-91d5-0e3a174cab87" providerId="ADAL" clId="{AB8B352A-C829-47F3-A0DD-CE9DB48F3716}" dt="2024-04-28T16:09:45.715" v="9843" actId="1076"/>
          <ac:spMkLst>
            <pc:docMk/>
            <pc:sldMk cId="1075576217" sldId="267"/>
            <ac:spMk id="3" creationId="{A0C243B5-3BBF-3E99-912C-8D3105B1A578}"/>
          </ac:spMkLst>
        </pc:spChg>
        <pc:spChg chg="add mod">
          <ac:chgData name="Couch, Lorinda (xkr9pe)" userId="0cbb0a3e-7689-4df0-91d5-0e3a174cab87" providerId="ADAL" clId="{AB8B352A-C829-47F3-A0DD-CE9DB48F3716}" dt="2024-04-28T16:09:33.155" v="9841" actId="1076"/>
          <ac:spMkLst>
            <pc:docMk/>
            <pc:sldMk cId="1075576217" sldId="267"/>
            <ac:spMk id="4" creationId="{B26E44D8-182D-1D9F-C91D-095C426F53E4}"/>
          </ac:spMkLst>
        </pc:spChg>
        <pc:spChg chg="mod">
          <ac:chgData name="Couch, Lorinda (xkr9pe)" userId="0cbb0a3e-7689-4df0-91d5-0e3a174cab87" providerId="ADAL" clId="{AB8B352A-C829-47F3-A0DD-CE9DB48F3716}" dt="2024-04-30T12:20:12.114" v="11255" actId="6549"/>
          <ac:spMkLst>
            <pc:docMk/>
            <pc:sldMk cId="1075576217" sldId="267"/>
            <ac:spMk id="6" creationId="{0B3AFB5A-D824-69B6-F530-7D82A6751C32}"/>
          </ac:spMkLst>
        </pc:spChg>
        <pc:spChg chg="add mod">
          <ac:chgData name="Couch, Lorinda (xkr9pe)" userId="0cbb0a3e-7689-4df0-91d5-0e3a174cab87" providerId="ADAL" clId="{AB8B352A-C829-47F3-A0DD-CE9DB48F3716}" dt="2024-04-30T13:40:39.926" v="11417" actId="404"/>
          <ac:spMkLst>
            <pc:docMk/>
            <pc:sldMk cId="1075576217" sldId="267"/>
            <ac:spMk id="7" creationId="{E2F2A98C-B1D6-209C-9552-A023BF902488}"/>
          </ac:spMkLst>
        </pc:spChg>
        <pc:spChg chg="add mod">
          <ac:chgData name="Couch, Lorinda (xkr9pe)" userId="0cbb0a3e-7689-4df0-91d5-0e3a174cab87" providerId="ADAL" clId="{AB8B352A-C829-47F3-A0DD-CE9DB48F3716}" dt="2024-04-30T13:40:49.509" v="11426" actId="6549"/>
          <ac:spMkLst>
            <pc:docMk/>
            <pc:sldMk cId="1075576217" sldId="267"/>
            <ac:spMk id="8" creationId="{62C81CC3-B94C-9FDB-82BD-D9B026BCDBFA}"/>
          </ac:spMkLst>
        </pc:spChg>
        <pc:spChg chg="add mod">
          <ac:chgData name="Couch, Lorinda (xkr9pe)" userId="0cbb0a3e-7689-4df0-91d5-0e3a174cab87" providerId="ADAL" clId="{AB8B352A-C829-47F3-A0DD-CE9DB48F3716}" dt="2024-04-30T13:40:59.229" v="11427" actId="20577"/>
          <ac:spMkLst>
            <pc:docMk/>
            <pc:sldMk cId="1075576217" sldId="267"/>
            <ac:spMk id="9" creationId="{6E04E26D-F845-E9E1-3D3E-880E298FD38F}"/>
          </ac:spMkLst>
        </pc:spChg>
        <pc:spChg chg="add del mod">
          <ac:chgData name="Couch, Lorinda (xkr9pe)" userId="0cbb0a3e-7689-4df0-91d5-0e3a174cab87" providerId="ADAL" clId="{AB8B352A-C829-47F3-A0DD-CE9DB48F3716}" dt="2024-04-24T00:54:45.566" v="4454" actId="21"/>
          <ac:spMkLst>
            <pc:docMk/>
            <pc:sldMk cId="1075576217" sldId="267"/>
            <ac:spMk id="10" creationId="{654C995A-65BA-98CD-4772-7342D4B430E5}"/>
          </ac:spMkLst>
        </pc:spChg>
        <pc:spChg chg="add del mod">
          <ac:chgData name="Couch, Lorinda (xkr9pe)" userId="0cbb0a3e-7689-4df0-91d5-0e3a174cab87" providerId="ADAL" clId="{AB8B352A-C829-47F3-A0DD-CE9DB48F3716}" dt="2024-04-26T10:33:11.262" v="7014" actId="21"/>
          <ac:spMkLst>
            <pc:docMk/>
            <pc:sldMk cId="1075576217" sldId="267"/>
            <ac:spMk id="10" creationId="{70EC30D0-228D-9322-6850-FD69C1CDEDDE}"/>
          </ac:spMkLst>
        </pc:spChg>
        <pc:spChg chg="add del mod">
          <ac:chgData name="Couch, Lorinda (xkr9pe)" userId="0cbb0a3e-7689-4df0-91d5-0e3a174cab87" providerId="ADAL" clId="{AB8B352A-C829-47F3-A0DD-CE9DB48F3716}" dt="2024-04-26T01:36:47.841" v="6891" actId="21"/>
          <ac:spMkLst>
            <pc:docMk/>
            <pc:sldMk cId="1075576217" sldId="267"/>
            <ac:spMk id="13" creationId="{3C31817E-6693-70A1-FF0A-1FC462F5A9FB}"/>
          </ac:spMkLst>
        </pc:spChg>
        <pc:spChg chg="add del mod">
          <ac:chgData name="Couch, Lorinda (xkr9pe)" userId="0cbb0a3e-7689-4df0-91d5-0e3a174cab87" providerId="ADAL" clId="{AB8B352A-C829-47F3-A0DD-CE9DB48F3716}" dt="2024-04-26T01:37:08.413" v="6895" actId="21"/>
          <ac:spMkLst>
            <pc:docMk/>
            <pc:sldMk cId="1075576217" sldId="267"/>
            <ac:spMk id="14" creationId="{ED19EEA8-E175-9C97-3A6F-667414007567}"/>
          </ac:spMkLst>
        </pc:spChg>
        <pc:spChg chg="add del mod">
          <ac:chgData name="Couch, Lorinda (xkr9pe)" userId="0cbb0a3e-7689-4df0-91d5-0e3a174cab87" providerId="ADAL" clId="{AB8B352A-C829-47F3-A0DD-CE9DB48F3716}" dt="2024-04-26T01:33:48.721" v="6878" actId="21"/>
          <ac:spMkLst>
            <pc:docMk/>
            <pc:sldMk cId="1075576217" sldId="267"/>
            <ac:spMk id="15" creationId="{C62BA129-DA36-47A4-1A4F-610EDDAC6A45}"/>
          </ac:spMkLst>
        </pc:spChg>
        <pc:spChg chg="add del">
          <ac:chgData name="Couch, Lorinda (xkr9pe)" userId="0cbb0a3e-7689-4df0-91d5-0e3a174cab87" providerId="ADAL" clId="{AB8B352A-C829-47F3-A0DD-CE9DB48F3716}" dt="2024-04-26T01:33:11.008" v="6871" actId="21"/>
          <ac:spMkLst>
            <pc:docMk/>
            <pc:sldMk cId="1075576217" sldId="267"/>
            <ac:spMk id="16" creationId="{498F673D-DB4D-CE52-A17C-15A8C50404F7}"/>
          </ac:spMkLst>
        </pc:spChg>
        <pc:spChg chg="add del mod">
          <ac:chgData name="Couch, Lorinda (xkr9pe)" userId="0cbb0a3e-7689-4df0-91d5-0e3a174cab87" providerId="ADAL" clId="{AB8B352A-C829-47F3-A0DD-CE9DB48F3716}" dt="2024-04-26T01:33:58.928" v="6880" actId="21"/>
          <ac:spMkLst>
            <pc:docMk/>
            <pc:sldMk cId="1075576217" sldId="267"/>
            <ac:spMk id="17" creationId="{21B19FFB-D6D6-E1CF-28D9-E8768B794836}"/>
          </ac:spMkLst>
        </pc:spChg>
        <pc:spChg chg="add mod">
          <ac:chgData name="Couch, Lorinda (xkr9pe)" userId="0cbb0a3e-7689-4df0-91d5-0e3a174cab87" providerId="ADAL" clId="{AB8B352A-C829-47F3-A0DD-CE9DB48F3716}" dt="2024-04-26T01:57:24.762" v="7012" actId="207"/>
          <ac:spMkLst>
            <pc:docMk/>
            <pc:sldMk cId="1075576217" sldId="267"/>
            <ac:spMk id="31" creationId="{474F3D90-FBCE-5DF5-75C7-59EF967DD0E4}"/>
          </ac:spMkLst>
        </pc:spChg>
        <pc:grpChg chg="add del mod">
          <ac:chgData name="Couch, Lorinda (xkr9pe)" userId="0cbb0a3e-7689-4df0-91d5-0e3a174cab87" providerId="ADAL" clId="{AB8B352A-C829-47F3-A0DD-CE9DB48F3716}" dt="2024-04-28T16:06:58.155" v="9826" actId="165"/>
          <ac:grpSpMkLst>
            <pc:docMk/>
            <pc:sldMk cId="1075576217" sldId="267"/>
            <ac:grpSpMk id="12" creationId="{18591D47-B4E6-3AAA-F0D1-2D3861B77FA4}"/>
          </ac:grpSpMkLst>
        </pc:grpChg>
        <pc:graphicFrameChg chg="add del mod modGraphic">
          <ac:chgData name="Couch, Lorinda (xkr9pe)" userId="0cbb0a3e-7689-4df0-91d5-0e3a174cab87" providerId="ADAL" clId="{AB8B352A-C829-47F3-A0DD-CE9DB48F3716}" dt="2024-04-28T19:06:30.458" v="10252" actId="21"/>
          <ac:graphicFrameMkLst>
            <pc:docMk/>
            <pc:sldMk cId="1075576217" sldId="267"/>
            <ac:graphicFrameMk id="17" creationId="{885A5EE2-D859-39D0-454F-74FFC29EA3A3}"/>
          </ac:graphicFrameMkLst>
        </pc:graphicFrameChg>
        <pc:picChg chg="add mod">
          <ac:chgData name="Couch, Lorinda (xkr9pe)" userId="0cbb0a3e-7689-4df0-91d5-0e3a174cab87" providerId="ADAL" clId="{AB8B352A-C829-47F3-A0DD-CE9DB48F3716}" dt="2024-04-30T20:50:31.588" v="11502"/>
          <ac:picMkLst>
            <pc:docMk/>
            <pc:sldMk cId="1075576217" sldId="267"/>
            <ac:picMk id="10" creationId="{8E4D6B2B-6BAC-24C0-7743-39FF1742CBFA}"/>
          </ac:picMkLst>
        </pc:picChg>
        <pc:picChg chg="add mod topLvl">
          <ac:chgData name="Couch, Lorinda (xkr9pe)" userId="0cbb0a3e-7689-4df0-91d5-0e3a174cab87" providerId="ADAL" clId="{AB8B352A-C829-47F3-A0DD-CE9DB48F3716}" dt="2024-04-28T16:09:50.060" v="9844" actId="1076"/>
          <ac:picMkLst>
            <pc:docMk/>
            <pc:sldMk cId="1075576217" sldId="267"/>
            <ac:picMk id="11" creationId="{65BCCC55-62FD-6370-D6C4-DE2B81AB780B}"/>
          </ac:picMkLst>
        </pc:picChg>
        <pc:picChg chg="add del mod">
          <ac:chgData name="Couch, Lorinda (xkr9pe)" userId="0cbb0a3e-7689-4df0-91d5-0e3a174cab87" providerId="ADAL" clId="{AB8B352A-C829-47F3-A0DD-CE9DB48F3716}" dt="2024-04-26T01:37:05.175" v="6894" actId="21"/>
          <ac:picMkLst>
            <pc:docMk/>
            <pc:sldMk cId="1075576217" sldId="267"/>
            <ac:picMk id="12" creationId="{7DDE60E4-9421-88DF-455D-A378E8322293}"/>
          </ac:picMkLst>
        </pc:picChg>
        <pc:picChg chg="add mod">
          <ac:chgData name="Couch, Lorinda (xkr9pe)" userId="0cbb0a3e-7689-4df0-91d5-0e3a174cab87" providerId="ADAL" clId="{AB8B352A-C829-47F3-A0DD-CE9DB48F3716}" dt="2024-04-28T16:09:20.706" v="9840" actId="1076"/>
          <ac:picMkLst>
            <pc:docMk/>
            <pc:sldMk cId="1075576217" sldId="267"/>
            <ac:picMk id="14" creationId="{6EA40106-0EAA-22BD-FD06-A0237440D3BB}"/>
          </ac:picMkLst>
        </pc:picChg>
        <pc:picChg chg="add mod">
          <ac:chgData name="Couch, Lorinda (xkr9pe)" userId="0cbb0a3e-7689-4df0-91d5-0e3a174cab87" providerId="ADAL" clId="{AB8B352A-C829-47F3-A0DD-CE9DB48F3716}" dt="2024-04-28T16:09:38.287" v="9842" actId="1076"/>
          <ac:picMkLst>
            <pc:docMk/>
            <pc:sldMk cId="1075576217" sldId="267"/>
            <ac:picMk id="16" creationId="{9CB5E13E-5D45-47D7-844F-08C74D09C762}"/>
          </ac:picMkLst>
        </pc:picChg>
        <pc:picChg chg="add del mod">
          <ac:chgData name="Couch, Lorinda (xkr9pe)" userId="0cbb0a3e-7689-4df0-91d5-0e3a174cab87" providerId="ADAL" clId="{AB8B352A-C829-47F3-A0DD-CE9DB48F3716}" dt="2024-04-26T01:36:14.146" v="6884" actId="21"/>
          <ac:picMkLst>
            <pc:docMk/>
            <pc:sldMk cId="1075576217" sldId="267"/>
            <ac:picMk id="18" creationId="{AA5394B9-465D-01E3-2E7B-BCF48A256EEF}"/>
          </ac:picMkLst>
        </pc:picChg>
        <pc:picChg chg="add mod">
          <ac:chgData name="Couch, Lorinda (xkr9pe)" userId="0cbb0a3e-7689-4df0-91d5-0e3a174cab87" providerId="ADAL" clId="{AB8B352A-C829-47F3-A0DD-CE9DB48F3716}" dt="2024-04-28T16:08:59.477" v="9836" actId="1076"/>
          <ac:picMkLst>
            <pc:docMk/>
            <pc:sldMk cId="1075576217" sldId="267"/>
            <ac:picMk id="20" creationId="{47ADAC95-95E5-D0C8-E196-788456960F79}"/>
          </ac:picMkLst>
        </pc:picChg>
        <pc:picChg chg="add del mod modCrop">
          <ac:chgData name="Couch, Lorinda (xkr9pe)" userId="0cbb0a3e-7689-4df0-91d5-0e3a174cab87" providerId="ADAL" clId="{AB8B352A-C829-47F3-A0DD-CE9DB48F3716}" dt="2024-04-26T01:43:30.946" v="6925" actId="21"/>
          <ac:picMkLst>
            <pc:docMk/>
            <pc:sldMk cId="1075576217" sldId="267"/>
            <ac:picMk id="21" creationId="{793CCDF3-F92E-DB8C-B7C2-CD7404A0C761}"/>
          </ac:picMkLst>
        </pc:picChg>
        <pc:picChg chg="add del mod modCrop">
          <ac:chgData name="Couch, Lorinda (xkr9pe)" userId="0cbb0a3e-7689-4df0-91d5-0e3a174cab87" providerId="ADAL" clId="{AB8B352A-C829-47F3-A0DD-CE9DB48F3716}" dt="2024-04-26T01:43:32.315" v="6926" actId="21"/>
          <ac:picMkLst>
            <pc:docMk/>
            <pc:sldMk cId="1075576217" sldId="267"/>
            <ac:picMk id="22" creationId="{34205203-41B4-1A66-5DA3-83E9337A0717}"/>
          </ac:picMkLst>
        </pc:picChg>
        <pc:picChg chg="add del mod">
          <ac:chgData name="Couch, Lorinda (xkr9pe)" userId="0cbb0a3e-7689-4df0-91d5-0e3a174cab87" providerId="ADAL" clId="{AB8B352A-C829-47F3-A0DD-CE9DB48F3716}" dt="2024-04-26T01:44:23.916" v="6934" actId="21"/>
          <ac:picMkLst>
            <pc:docMk/>
            <pc:sldMk cId="1075576217" sldId="267"/>
            <ac:picMk id="24" creationId="{0E98A6F0-0D20-93BC-FF74-4802C5C360F3}"/>
          </ac:picMkLst>
        </pc:picChg>
        <pc:picChg chg="add del mod modCrop">
          <ac:chgData name="Couch, Lorinda (xkr9pe)" userId="0cbb0a3e-7689-4df0-91d5-0e3a174cab87" providerId="ADAL" clId="{AB8B352A-C829-47F3-A0DD-CE9DB48F3716}" dt="2024-04-26T01:47:54.220" v="6945" actId="21"/>
          <ac:picMkLst>
            <pc:docMk/>
            <pc:sldMk cId="1075576217" sldId="267"/>
            <ac:picMk id="26" creationId="{E6D84419-ABF8-F44C-A862-EBEF96A56B78}"/>
          </ac:picMkLst>
        </pc:picChg>
        <pc:picChg chg="add mod modCrop">
          <ac:chgData name="Couch, Lorinda (xkr9pe)" userId="0cbb0a3e-7689-4df0-91d5-0e3a174cab87" providerId="ADAL" clId="{AB8B352A-C829-47F3-A0DD-CE9DB48F3716}" dt="2024-04-27T12:49:48.248" v="7649" actId="1076"/>
          <ac:picMkLst>
            <pc:docMk/>
            <pc:sldMk cId="1075576217" sldId="267"/>
            <ac:picMk id="28" creationId="{894AF65A-76F1-4FAC-E6F6-0752203E349B}"/>
          </ac:picMkLst>
        </pc:picChg>
        <pc:picChg chg="add del mod">
          <ac:chgData name="Couch, Lorinda (xkr9pe)" userId="0cbb0a3e-7689-4df0-91d5-0e3a174cab87" providerId="ADAL" clId="{AB8B352A-C829-47F3-A0DD-CE9DB48F3716}" dt="2024-04-29T13:37:32.378" v="10677" actId="21"/>
          <ac:picMkLst>
            <pc:docMk/>
            <pc:sldMk cId="1075576217" sldId="267"/>
            <ac:picMk id="30" creationId="{C9B365AD-810F-8DCD-0CCE-C02C5012A070}"/>
          </ac:picMkLst>
        </pc:picChg>
      </pc:sldChg>
      <pc:sldChg chg="addSp delSp modSp add mod modAnim">
        <pc:chgData name="Couch, Lorinda (xkr9pe)" userId="0cbb0a3e-7689-4df0-91d5-0e3a174cab87" providerId="ADAL" clId="{AB8B352A-C829-47F3-A0DD-CE9DB48F3716}" dt="2024-05-01T23:56:04.390" v="11505"/>
        <pc:sldMkLst>
          <pc:docMk/>
          <pc:sldMk cId="461595872" sldId="268"/>
        </pc:sldMkLst>
        <pc:spChg chg="mod">
          <ac:chgData name="Couch, Lorinda (xkr9pe)" userId="0cbb0a3e-7689-4df0-91d5-0e3a174cab87" providerId="ADAL" clId="{AB8B352A-C829-47F3-A0DD-CE9DB48F3716}" dt="2024-04-26T01:55:28.034" v="7009" actId="20577"/>
          <ac:spMkLst>
            <pc:docMk/>
            <pc:sldMk cId="461595872" sldId="268"/>
            <ac:spMk id="2" creationId="{602DAD41-04C9-CF94-FA35-F7DD3C511798}"/>
          </ac:spMkLst>
        </pc:spChg>
        <pc:spChg chg="add mod">
          <ac:chgData name="Couch, Lorinda (xkr9pe)" userId="0cbb0a3e-7689-4df0-91d5-0e3a174cab87" providerId="ADAL" clId="{AB8B352A-C829-47F3-A0DD-CE9DB48F3716}" dt="2024-04-29T03:28:00.033" v="10504" actId="1076"/>
          <ac:spMkLst>
            <pc:docMk/>
            <pc:sldMk cId="461595872" sldId="268"/>
            <ac:spMk id="3" creationId="{0871A80C-964B-F9D1-6236-49BF53DEAAAE}"/>
          </ac:spMkLst>
        </pc:spChg>
        <pc:spChg chg="add mod">
          <ac:chgData name="Couch, Lorinda (xkr9pe)" userId="0cbb0a3e-7689-4df0-91d5-0e3a174cab87" providerId="ADAL" clId="{AB8B352A-C829-47F3-A0DD-CE9DB48F3716}" dt="2024-04-25T22:17:59.344" v="5339" actId="164"/>
          <ac:spMkLst>
            <pc:docMk/>
            <pc:sldMk cId="461595872" sldId="268"/>
            <ac:spMk id="3" creationId="{4190E879-6856-934A-8010-2723C961957A}"/>
          </ac:spMkLst>
        </pc:spChg>
        <pc:spChg chg="add del mod">
          <ac:chgData name="Couch, Lorinda (xkr9pe)" userId="0cbb0a3e-7689-4df0-91d5-0e3a174cab87" providerId="ADAL" clId="{AB8B352A-C829-47F3-A0DD-CE9DB48F3716}" dt="2024-04-25T19:07:59.339" v="4590" actId="21"/>
          <ac:spMkLst>
            <pc:docMk/>
            <pc:sldMk cId="461595872" sldId="268"/>
            <ac:spMk id="4" creationId="{6F0914A5-1A27-0156-7F28-DD7F53FFE9C2}"/>
          </ac:spMkLst>
        </pc:spChg>
        <pc:spChg chg="del mod">
          <ac:chgData name="Couch, Lorinda (xkr9pe)" userId="0cbb0a3e-7689-4df0-91d5-0e3a174cab87" providerId="ADAL" clId="{AB8B352A-C829-47F3-A0DD-CE9DB48F3716}" dt="2024-04-24T00:30:53.343" v="4063" actId="21"/>
          <ac:spMkLst>
            <pc:docMk/>
            <pc:sldMk cId="461595872" sldId="268"/>
            <ac:spMk id="6" creationId="{0B3AFB5A-D824-69B6-F530-7D82A6751C32}"/>
          </ac:spMkLst>
        </pc:spChg>
        <pc:spChg chg="add del mod">
          <ac:chgData name="Couch, Lorinda (xkr9pe)" userId="0cbb0a3e-7689-4df0-91d5-0e3a174cab87" providerId="ADAL" clId="{AB8B352A-C829-47F3-A0DD-CE9DB48F3716}" dt="2024-04-25T19:08:45.777" v="4611" actId="21"/>
          <ac:spMkLst>
            <pc:docMk/>
            <pc:sldMk cId="461595872" sldId="268"/>
            <ac:spMk id="6" creationId="{8C4BB128-599F-C39B-C63C-4DDEE9834D85}"/>
          </ac:spMkLst>
        </pc:spChg>
        <pc:spChg chg="add del mod">
          <ac:chgData name="Couch, Lorinda (xkr9pe)" userId="0cbb0a3e-7689-4df0-91d5-0e3a174cab87" providerId="ADAL" clId="{AB8B352A-C829-47F3-A0DD-CE9DB48F3716}" dt="2024-04-29T03:28:17.133" v="10508" actId="21"/>
          <ac:spMkLst>
            <pc:docMk/>
            <pc:sldMk cId="461595872" sldId="268"/>
            <ac:spMk id="7" creationId="{40AAADCF-4F9B-61C0-1D24-A4AD59CA0EE8}"/>
          </ac:spMkLst>
        </pc:spChg>
        <pc:spChg chg="add del mod">
          <ac:chgData name="Couch, Lorinda (xkr9pe)" userId="0cbb0a3e-7689-4df0-91d5-0e3a174cab87" providerId="ADAL" clId="{AB8B352A-C829-47F3-A0DD-CE9DB48F3716}" dt="2024-04-25T19:16:26.397" v="4613" actId="21"/>
          <ac:spMkLst>
            <pc:docMk/>
            <pc:sldMk cId="461595872" sldId="268"/>
            <ac:spMk id="7" creationId="{B57D9A7A-562C-1D0D-A886-0A6280A0C5EE}"/>
          </ac:spMkLst>
        </pc:spChg>
        <pc:spChg chg="add mod">
          <ac:chgData name="Couch, Lorinda (xkr9pe)" userId="0cbb0a3e-7689-4df0-91d5-0e3a174cab87" providerId="ADAL" clId="{AB8B352A-C829-47F3-A0DD-CE9DB48F3716}" dt="2024-04-30T12:20:19.338" v="11257" actId="6549"/>
          <ac:spMkLst>
            <pc:docMk/>
            <pc:sldMk cId="461595872" sldId="268"/>
            <ac:spMk id="8" creationId="{2CDE28D8-1BEB-C928-8ED3-7CB1D013A48C}"/>
          </ac:spMkLst>
        </pc:spChg>
        <pc:spChg chg="add del mod">
          <ac:chgData name="Couch, Lorinda (xkr9pe)" userId="0cbb0a3e-7689-4df0-91d5-0e3a174cab87" providerId="ADAL" clId="{AB8B352A-C829-47F3-A0DD-CE9DB48F3716}" dt="2024-04-25T19:16:27.903" v="4614" actId="21"/>
          <ac:spMkLst>
            <pc:docMk/>
            <pc:sldMk cId="461595872" sldId="268"/>
            <ac:spMk id="8" creationId="{54661732-900C-1EF6-13D0-63D44D61E7B8}"/>
          </ac:spMkLst>
        </pc:spChg>
        <pc:spChg chg="add del mod">
          <ac:chgData name="Couch, Lorinda (xkr9pe)" userId="0cbb0a3e-7689-4df0-91d5-0e3a174cab87" providerId="ADAL" clId="{AB8B352A-C829-47F3-A0DD-CE9DB48F3716}" dt="2024-04-25T22:10:31.479" v="5134" actId="21"/>
          <ac:spMkLst>
            <pc:docMk/>
            <pc:sldMk cId="461595872" sldId="268"/>
            <ac:spMk id="9" creationId="{1536732C-405F-011A-8930-FA7B943DB6DA}"/>
          </ac:spMkLst>
        </pc:spChg>
        <pc:spChg chg="add del mod">
          <ac:chgData name="Couch, Lorinda (xkr9pe)" userId="0cbb0a3e-7689-4df0-91d5-0e3a174cab87" providerId="ADAL" clId="{AB8B352A-C829-47F3-A0DD-CE9DB48F3716}" dt="2024-04-25T22:10:33.662" v="5135" actId="21"/>
          <ac:spMkLst>
            <pc:docMk/>
            <pc:sldMk cId="461595872" sldId="268"/>
            <ac:spMk id="10" creationId="{902AA914-3CE7-1786-14D9-3EE6938DF642}"/>
          </ac:spMkLst>
        </pc:spChg>
        <pc:spChg chg="add mod">
          <ac:chgData name="Couch, Lorinda (xkr9pe)" userId="0cbb0a3e-7689-4df0-91d5-0e3a174cab87" providerId="ADAL" clId="{AB8B352A-C829-47F3-A0DD-CE9DB48F3716}" dt="2024-04-29T03:29:40.958" v="10529" actId="1076"/>
          <ac:spMkLst>
            <pc:docMk/>
            <pc:sldMk cId="461595872" sldId="268"/>
            <ac:spMk id="10" creationId="{9AC0EB31-8DE9-D396-B199-B0547CFCB8FA}"/>
          </ac:spMkLst>
        </pc:spChg>
        <pc:spChg chg="add del mod">
          <ac:chgData name="Couch, Lorinda (xkr9pe)" userId="0cbb0a3e-7689-4df0-91d5-0e3a174cab87" providerId="ADAL" clId="{AB8B352A-C829-47F3-A0DD-CE9DB48F3716}" dt="2024-04-25T23:42:03.068" v="5438" actId="21"/>
          <ac:spMkLst>
            <pc:docMk/>
            <pc:sldMk cId="461595872" sldId="268"/>
            <ac:spMk id="11" creationId="{83CD7E61-E269-0690-B454-69C69BF1ACC9}"/>
          </ac:spMkLst>
        </pc:spChg>
        <pc:spChg chg="add mod">
          <ac:chgData name="Couch, Lorinda (xkr9pe)" userId="0cbb0a3e-7689-4df0-91d5-0e3a174cab87" providerId="ADAL" clId="{AB8B352A-C829-47F3-A0DD-CE9DB48F3716}" dt="2024-04-25T22:09:22.252" v="5127" actId="164"/>
          <ac:spMkLst>
            <pc:docMk/>
            <pc:sldMk cId="461595872" sldId="268"/>
            <ac:spMk id="12" creationId="{688BEE22-2C09-D329-23E0-7C7319C3074F}"/>
          </ac:spMkLst>
        </pc:spChg>
        <pc:spChg chg="add mod">
          <ac:chgData name="Couch, Lorinda (xkr9pe)" userId="0cbb0a3e-7689-4df0-91d5-0e3a174cab87" providerId="ADAL" clId="{AB8B352A-C829-47F3-A0DD-CE9DB48F3716}" dt="2024-04-25T22:09:06.652" v="5126" actId="164"/>
          <ac:spMkLst>
            <pc:docMk/>
            <pc:sldMk cId="461595872" sldId="268"/>
            <ac:spMk id="13" creationId="{CA9621E5-6349-7D7C-F704-3213E7BB725E}"/>
          </ac:spMkLst>
        </pc:spChg>
        <pc:spChg chg="add mod">
          <ac:chgData name="Couch, Lorinda (xkr9pe)" userId="0cbb0a3e-7689-4df0-91d5-0e3a174cab87" providerId="ADAL" clId="{AB8B352A-C829-47F3-A0DD-CE9DB48F3716}" dt="2024-04-25T22:09:06.652" v="5126" actId="164"/>
          <ac:spMkLst>
            <pc:docMk/>
            <pc:sldMk cId="461595872" sldId="268"/>
            <ac:spMk id="14" creationId="{C6BC2809-3811-EE8C-3339-7F51334D56E8}"/>
          </ac:spMkLst>
        </pc:spChg>
        <pc:spChg chg="add mod">
          <ac:chgData name="Couch, Lorinda (xkr9pe)" userId="0cbb0a3e-7689-4df0-91d5-0e3a174cab87" providerId="ADAL" clId="{AB8B352A-C829-47F3-A0DD-CE9DB48F3716}" dt="2024-04-25T22:09:06.652" v="5126" actId="164"/>
          <ac:spMkLst>
            <pc:docMk/>
            <pc:sldMk cId="461595872" sldId="268"/>
            <ac:spMk id="15" creationId="{6BDE54C9-40B8-4F29-7ACB-F2906C697A37}"/>
          </ac:spMkLst>
        </pc:spChg>
        <pc:spChg chg="add del mod">
          <ac:chgData name="Couch, Lorinda (xkr9pe)" userId="0cbb0a3e-7689-4df0-91d5-0e3a174cab87" providerId="ADAL" clId="{AB8B352A-C829-47F3-A0DD-CE9DB48F3716}" dt="2024-04-25T21:58:41.323" v="5011" actId="21"/>
          <ac:spMkLst>
            <pc:docMk/>
            <pc:sldMk cId="461595872" sldId="268"/>
            <ac:spMk id="16" creationId="{45441E52-3E30-A970-C348-7310C41D6A0B}"/>
          </ac:spMkLst>
        </pc:spChg>
        <pc:spChg chg="add mod">
          <ac:chgData name="Couch, Lorinda (xkr9pe)" userId="0cbb0a3e-7689-4df0-91d5-0e3a174cab87" providerId="ADAL" clId="{AB8B352A-C829-47F3-A0DD-CE9DB48F3716}" dt="2024-04-25T22:09:06.652" v="5126" actId="164"/>
          <ac:spMkLst>
            <pc:docMk/>
            <pc:sldMk cId="461595872" sldId="268"/>
            <ac:spMk id="17" creationId="{56487954-5344-2C39-40A4-C001E7C4F79F}"/>
          </ac:spMkLst>
        </pc:spChg>
        <pc:spChg chg="add del mod">
          <ac:chgData name="Couch, Lorinda (xkr9pe)" userId="0cbb0a3e-7689-4df0-91d5-0e3a174cab87" providerId="ADAL" clId="{AB8B352A-C829-47F3-A0DD-CE9DB48F3716}" dt="2024-04-25T21:59:17.806" v="5017" actId="21"/>
          <ac:spMkLst>
            <pc:docMk/>
            <pc:sldMk cId="461595872" sldId="268"/>
            <ac:spMk id="120" creationId="{0E92981B-E454-C078-69AE-076A38E0DED4}"/>
          </ac:spMkLst>
        </pc:spChg>
        <pc:spChg chg="add del mod">
          <ac:chgData name="Couch, Lorinda (xkr9pe)" userId="0cbb0a3e-7689-4df0-91d5-0e3a174cab87" providerId="ADAL" clId="{AB8B352A-C829-47F3-A0DD-CE9DB48F3716}" dt="2024-04-25T21:29:18.864" v="4950" actId="21"/>
          <ac:spMkLst>
            <pc:docMk/>
            <pc:sldMk cId="461595872" sldId="268"/>
            <ac:spMk id="122" creationId="{94931E65-E003-8189-9F5B-8D752B111298}"/>
          </ac:spMkLst>
        </pc:spChg>
        <pc:spChg chg="add del mod">
          <ac:chgData name="Couch, Lorinda (xkr9pe)" userId="0cbb0a3e-7689-4df0-91d5-0e3a174cab87" providerId="ADAL" clId="{AB8B352A-C829-47F3-A0DD-CE9DB48F3716}" dt="2024-04-25T21:32:05.213" v="4953" actId="21"/>
          <ac:spMkLst>
            <pc:docMk/>
            <pc:sldMk cId="461595872" sldId="268"/>
            <ac:spMk id="123" creationId="{840D231D-EB60-24E4-72A4-B4F264BFAE3E}"/>
          </ac:spMkLst>
        </pc:spChg>
        <pc:spChg chg="add mod">
          <ac:chgData name="Couch, Lorinda (xkr9pe)" userId="0cbb0a3e-7689-4df0-91d5-0e3a174cab87" providerId="ADAL" clId="{AB8B352A-C829-47F3-A0DD-CE9DB48F3716}" dt="2024-04-25T22:09:06.652" v="5126" actId="164"/>
          <ac:spMkLst>
            <pc:docMk/>
            <pc:sldMk cId="461595872" sldId="268"/>
            <ac:spMk id="132" creationId="{1866FBF5-4941-B731-E4B5-BD7B8D963C24}"/>
          </ac:spMkLst>
        </pc:spChg>
        <pc:spChg chg="add mod">
          <ac:chgData name="Couch, Lorinda (xkr9pe)" userId="0cbb0a3e-7689-4df0-91d5-0e3a174cab87" providerId="ADAL" clId="{AB8B352A-C829-47F3-A0DD-CE9DB48F3716}" dt="2024-04-25T22:17:26.959" v="5334" actId="164"/>
          <ac:spMkLst>
            <pc:docMk/>
            <pc:sldMk cId="461595872" sldId="268"/>
            <ac:spMk id="210" creationId="{0F3C78F0-1ECE-4C94-79A0-5A6A09415484}"/>
          </ac:spMkLst>
        </pc:spChg>
        <pc:spChg chg="add mod">
          <ac:chgData name="Couch, Lorinda (xkr9pe)" userId="0cbb0a3e-7689-4df0-91d5-0e3a174cab87" providerId="ADAL" clId="{AB8B352A-C829-47F3-A0DD-CE9DB48F3716}" dt="2024-04-25T22:17:26.959" v="5334" actId="164"/>
          <ac:spMkLst>
            <pc:docMk/>
            <pc:sldMk cId="461595872" sldId="268"/>
            <ac:spMk id="211" creationId="{44C7141E-2957-5B40-5B38-F570FD6CFFE9}"/>
          </ac:spMkLst>
        </pc:spChg>
        <pc:spChg chg="add mod ord">
          <ac:chgData name="Couch, Lorinda (xkr9pe)" userId="0cbb0a3e-7689-4df0-91d5-0e3a174cab87" providerId="ADAL" clId="{AB8B352A-C829-47F3-A0DD-CE9DB48F3716}" dt="2024-04-25T22:17:36.808" v="5336" actId="164"/>
          <ac:spMkLst>
            <pc:docMk/>
            <pc:sldMk cId="461595872" sldId="268"/>
            <ac:spMk id="212" creationId="{FFF211D3-9139-ECCF-113E-4D401CBE25F5}"/>
          </ac:spMkLst>
        </pc:spChg>
        <pc:spChg chg="add del mod">
          <ac:chgData name="Couch, Lorinda (xkr9pe)" userId="0cbb0a3e-7689-4df0-91d5-0e3a174cab87" providerId="ADAL" clId="{AB8B352A-C829-47F3-A0DD-CE9DB48F3716}" dt="2024-04-25T22:17:26.959" v="5334" actId="164"/>
          <ac:spMkLst>
            <pc:docMk/>
            <pc:sldMk cId="461595872" sldId="268"/>
            <ac:spMk id="213" creationId="{9F15B5B6-2029-3867-0C97-1249BA49A1B4}"/>
          </ac:spMkLst>
        </pc:spChg>
        <pc:spChg chg="add mod">
          <ac:chgData name="Couch, Lorinda (xkr9pe)" userId="0cbb0a3e-7689-4df0-91d5-0e3a174cab87" providerId="ADAL" clId="{AB8B352A-C829-47F3-A0DD-CE9DB48F3716}" dt="2024-04-25T22:17:36.808" v="5336" actId="164"/>
          <ac:spMkLst>
            <pc:docMk/>
            <pc:sldMk cId="461595872" sldId="268"/>
            <ac:spMk id="214" creationId="{C15A163A-5478-2185-0501-619F3A5BAFBE}"/>
          </ac:spMkLst>
        </pc:spChg>
        <pc:spChg chg="add del mod">
          <ac:chgData name="Couch, Lorinda (xkr9pe)" userId="0cbb0a3e-7689-4df0-91d5-0e3a174cab87" providerId="ADAL" clId="{AB8B352A-C829-47F3-A0DD-CE9DB48F3716}" dt="2024-04-25T22:23:05.654" v="5343" actId="21"/>
          <ac:spMkLst>
            <pc:docMk/>
            <pc:sldMk cId="461595872" sldId="268"/>
            <ac:spMk id="215" creationId="{A891595D-0C9C-BAE8-2798-F3085453C846}"/>
          </ac:spMkLst>
        </pc:spChg>
        <pc:spChg chg="add del mod">
          <ac:chgData name="Couch, Lorinda (xkr9pe)" userId="0cbb0a3e-7689-4df0-91d5-0e3a174cab87" providerId="ADAL" clId="{AB8B352A-C829-47F3-A0DD-CE9DB48F3716}" dt="2024-04-25T23:41:50.428" v="5432" actId="21"/>
          <ac:spMkLst>
            <pc:docMk/>
            <pc:sldMk cId="461595872" sldId="268"/>
            <ac:spMk id="225" creationId="{C03A8A39-8E6D-DBD6-D4D2-1A1D28581457}"/>
          </ac:spMkLst>
        </pc:spChg>
        <pc:spChg chg="add del mod">
          <ac:chgData name="Couch, Lorinda (xkr9pe)" userId="0cbb0a3e-7689-4df0-91d5-0e3a174cab87" providerId="ADAL" clId="{AB8B352A-C829-47F3-A0DD-CE9DB48F3716}" dt="2024-04-25T23:41:55.373" v="5434" actId="21"/>
          <ac:spMkLst>
            <pc:docMk/>
            <pc:sldMk cId="461595872" sldId="268"/>
            <ac:spMk id="226" creationId="{D8E8C16E-E4BE-DD16-B11D-A215F7DB62DF}"/>
          </ac:spMkLst>
        </pc:spChg>
        <pc:spChg chg="add del mod">
          <ac:chgData name="Couch, Lorinda (xkr9pe)" userId="0cbb0a3e-7689-4df0-91d5-0e3a174cab87" providerId="ADAL" clId="{AB8B352A-C829-47F3-A0DD-CE9DB48F3716}" dt="2024-04-25T23:41:59.671" v="5437" actId="21"/>
          <ac:spMkLst>
            <pc:docMk/>
            <pc:sldMk cId="461595872" sldId="268"/>
            <ac:spMk id="229" creationId="{79C41A4C-9AD3-8B15-65D8-B2FEB08BD1F5}"/>
          </ac:spMkLst>
        </pc:spChg>
        <pc:spChg chg="add del mod">
          <ac:chgData name="Couch, Lorinda (xkr9pe)" userId="0cbb0a3e-7689-4df0-91d5-0e3a174cab87" providerId="ADAL" clId="{AB8B352A-C829-47F3-A0DD-CE9DB48F3716}" dt="2024-04-25T23:32:58.202" v="5429" actId="21"/>
          <ac:spMkLst>
            <pc:docMk/>
            <pc:sldMk cId="461595872" sldId="268"/>
            <ac:spMk id="230" creationId="{643E8821-3F5B-3B8F-CAD9-72DFB4E10CC0}"/>
          </ac:spMkLst>
        </pc:spChg>
        <pc:spChg chg="add del mod">
          <ac:chgData name="Couch, Lorinda (xkr9pe)" userId="0cbb0a3e-7689-4df0-91d5-0e3a174cab87" providerId="ADAL" clId="{AB8B352A-C829-47F3-A0DD-CE9DB48F3716}" dt="2024-04-25T23:32:56.870" v="5428" actId="21"/>
          <ac:spMkLst>
            <pc:docMk/>
            <pc:sldMk cId="461595872" sldId="268"/>
            <ac:spMk id="231" creationId="{9E4EC560-A98D-B5A9-2CDE-85B1643E6AA6}"/>
          </ac:spMkLst>
        </pc:spChg>
        <pc:spChg chg="add del mod">
          <ac:chgData name="Couch, Lorinda (xkr9pe)" userId="0cbb0a3e-7689-4df0-91d5-0e3a174cab87" providerId="ADAL" clId="{AB8B352A-C829-47F3-A0DD-CE9DB48F3716}" dt="2024-04-25T23:32:55.539" v="5427" actId="21"/>
          <ac:spMkLst>
            <pc:docMk/>
            <pc:sldMk cId="461595872" sldId="268"/>
            <ac:spMk id="232" creationId="{E9321EB5-49FA-5DD2-B212-603CBED92208}"/>
          </ac:spMkLst>
        </pc:spChg>
        <pc:spChg chg="add del mod">
          <ac:chgData name="Couch, Lorinda (xkr9pe)" userId="0cbb0a3e-7689-4df0-91d5-0e3a174cab87" providerId="ADAL" clId="{AB8B352A-C829-47F3-A0DD-CE9DB48F3716}" dt="2024-04-25T23:41:57.975" v="5436" actId="21"/>
          <ac:spMkLst>
            <pc:docMk/>
            <pc:sldMk cId="461595872" sldId="268"/>
            <ac:spMk id="233" creationId="{4E1B6367-6623-6BEA-9E09-85DFB46E935D}"/>
          </ac:spMkLst>
        </pc:spChg>
        <pc:spChg chg="add del mod">
          <ac:chgData name="Couch, Lorinda (xkr9pe)" userId="0cbb0a3e-7689-4df0-91d5-0e3a174cab87" providerId="ADAL" clId="{AB8B352A-C829-47F3-A0DD-CE9DB48F3716}" dt="2024-04-25T23:41:52.097" v="5433" actId="21"/>
          <ac:spMkLst>
            <pc:docMk/>
            <pc:sldMk cId="461595872" sldId="268"/>
            <ac:spMk id="234" creationId="{81052D8D-CA14-5016-0D6E-6AB7CE637552}"/>
          </ac:spMkLst>
        </pc:spChg>
        <pc:spChg chg="add del mod">
          <ac:chgData name="Couch, Lorinda (xkr9pe)" userId="0cbb0a3e-7689-4df0-91d5-0e3a174cab87" providerId="ADAL" clId="{AB8B352A-C829-47F3-A0DD-CE9DB48F3716}" dt="2024-04-25T23:41:56.625" v="5435" actId="21"/>
          <ac:spMkLst>
            <pc:docMk/>
            <pc:sldMk cId="461595872" sldId="268"/>
            <ac:spMk id="235" creationId="{4D55E8DD-48B1-BDE5-B878-8032E36F1451}"/>
          </ac:spMkLst>
        </pc:spChg>
        <pc:spChg chg="add del mod">
          <ac:chgData name="Couch, Lorinda (xkr9pe)" userId="0cbb0a3e-7689-4df0-91d5-0e3a174cab87" providerId="ADAL" clId="{AB8B352A-C829-47F3-A0DD-CE9DB48F3716}" dt="2024-04-26T00:04:57.298" v="5782" actId="21"/>
          <ac:spMkLst>
            <pc:docMk/>
            <pc:sldMk cId="461595872" sldId="268"/>
            <ac:spMk id="236" creationId="{6F51A341-B18D-B0C4-78AD-9EDC944D87F2}"/>
          </ac:spMkLst>
        </pc:spChg>
        <pc:spChg chg="add del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37" creationId="{C37EDC5C-4275-4D7C-5093-03B38A999696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38" creationId="{D6859988-A6B6-36BA-9E56-916CCE3D8855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39" creationId="{5737A874-DC91-5D36-34B1-3B915A80B781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40" creationId="{C330F78E-8BC6-68AC-2A56-CD26FCE60F45}"/>
          </ac:spMkLst>
        </pc:spChg>
        <pc:spChg chg="add mod">
          <ac:chgData name="Couch, Lorinda (xkr9pe)" userId="0cbb0a3e-7689-4df0-91d5-0e3a174cab87" providerId="ADAL" clId="{AB8B352A-C829-47F3-A0DD-CE9DB48F3716}" dt="2024-04-26T01:08:49.839" v="6805" actId="1076"/>
          <ac:spMkLst>
            <pc:docMk/>
            <pc:sldMk cId="461595872" sldId="268"/>
            <ac:spMk id="241" creationId="{AB5E46DF-D711-BBEF-F272-12FE6F79E5D7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42" creationId="{A6261429-6C30-B606-63A8-AC9F2E17F411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43" creationId="{7C64EFCC-92C9-9C29-64DB-EE9E04BE458D}"/>
          </ac:spMkLst>
        </pc:spChg>
        <pc:spChg chg="add mod">
          <ac:chgData name="Couch, Lorinda (xkr9pe)" userId="0cbb0a3e-7689-4df0-91d5-0e3a174cab87" providerId="ADAL" clId="{AB8B352A-C829-47F3-A0DD-CE9DB48F3716}" dt="2024-04-26T01:08:37.211" v="6803" actId="1076"/>
          <ac:spMkLst>
            <pc:docMk/>
            <pc:sldMk cId="461595872" sldId="268"/>
            <ac:spMk id="244" creationId="{654105B4-B4CF-B18F-4FD2-A2B8952BC670}"/>
          </ac:spMkLst>
        </pc:spChg>
        <pc:spChg chg="add mod">
          <ac:chgData name="Couch, Lorinda (xkr9pe)" userId="0cbb0a3e-7689-4df0-91d5-0e3a174cab87" providerId="ADAL" clId="{AB8B352A-C829-47F3-A0DD-CE9DB48F3716}" dt="2024-04-26T01:22:13.278" v="6816" actId="20577"/>
          <ac:spMkLst>
            <pc:docMk/>
            <pc:sldMk cId="461595872" sldId="268"/>
            <ac:spMk id="245" creationId="{4123522D-452B-2C64-5A91-74E662866F08}"/>
          </ac:spMkLst>
        </pc:spChg>
        <pc:spChg chg="add del mod">
          <ac:chgData name="Couch, Lorinda (xkr9pe)" userId="0cbb0a3e-7689-4df0-91d5-0e3a174cab87" providerId="ADAL" clId="{AB8B352A-C829-47F3-A0DD-CE9DB48F3716}" dt="2024-04-26T00:33:06.731" v="6472" actId="21"/>
          <ac:spMkLst>
            <pc:docMk/>
            <pc:sldMk cId="461595872" sldId="268"/>
            <ac:spMk id="246" creationId="{A73D49B3-081A-8B73-B28B-0C5DA2DB954E}"/>
          </ac:spMkLst>
        </pc:spChg>
        <pc:spChg chg="add del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47" creationId="{BA7A61F7-A0C4-7574-8B1B-C16FB3C45F3D}"/>
          </ac:spMkLst>
        </pc:spChg>
        <pc:spChg chg="add del mod">
          <ac:chgData name="Couch, Lorinda (xkr9pe)" userId="0cbb0a3e-7689-4df0-91d5-0e3a174cab87" providerId="ADAL" clId="{AB8B352A-C829-47F3-A0DD-CE9DB48F3716}" dt="2024-04-26T00:24:10.058" v="6247" actId="21"/>
          <ac:spMkLst>
            <pc:docMk/>
            <pc:sldMk cId="461595872" sldId="268"/>
            <ac:spMk id="248" creationId="{0C0820FA-84D7-92DD-8812-FFC8AAC318A9}"/>
          </ac:spMkLst>
        </pc:spChg>
        <pc:spChg chg="add del">
          <ac:chgData name="Couch, Lorinda (xkr9pe)" userId="0cbb0a3e-7689-4df0-91d5-0e3a174cab87" providerId="ADAL" clId="{AB8B352A-C829-47F3-A0DD-CE9DB48F3716}" dt="2024-04-26T00:23:56.499" v="6243" actId="21"/>
          <ac:spMkLst>
            <pc:docMk/>
            <pc:sldMk cId="461595872" sldId="268"/>
            <ac:spMk id="250" creationId="{FA5C2E04-5D8E-7A9D-EC61-1D5D2DEA0C0D}"/>
          </ac:spMkLst>
        </pc:spChg>
        <pc:spChg chg="add del">
          <ac:chgData name="Couch, Lorinda (xkr9pe)" userId="0cbb0a3e-7689-4df0-91d5-0e3a174cab87" providerId="ADAL" clId="{AB8B352A-C829-47F3-A0DD-CE9DB48F3716}" dt="2024-04-26T00:23:52.420" v="6242" actId="21"/>
          <ac:spMkLst>
            <pc:docMk/>
            <pc:sldMk cId="461595872" sldId="268"/>
            <ac:spMk id="252" creationId="{05BC9F73-6446-018C-DBCE-027F4D3159AD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253" creationId="{E4956B5E-D9A2-2373-30B7-663171FAE41D}"/>
          </ac:spMkLst>
        </pc:spChg>
        <pc:spChg chg="add del mod">
          <ac:chgData name="Couch, Lorinda (xkr9pe)" userId="0cbb0a3e-7689-4df0-91d5-0e3a174cab87" providerId="ADAL" clId="{AB8B352A-C829-47F3-A0DD-CE9DB48F3716}" dt="2024-04-29T03:28:14.171" v="10507" actId="21"/>
          <ac:spMkLst>
            <pc:docMk/>
            <pc:sldMk cId="461595872" sldId="268"/>
            <ac:spMk id="254" creationId="{78F39F3D-77B2-3442-E66D-311BFB539870}"/>
          </ac:spMkLst>
        </pc:spChg>
        <pc:spChg chg="add del mod">
          <ac:chgData name="Couch, Lorinda (xkr9pe)" userId="0cbb0a3e-7689-4df0-91d5-0e3a174cab87" providerId="ADAL" clId="{AB8B352A-C829-47F3-A0DD-CE9DB48F3716}" dt="2024-04-29T03:27:44.086" v="10500" actId="21"/>
          <ac:spMkLst>
            <pc:docMk/>
            <pc:sldMk cId="461595872" sldId="268"/>
            <ac:spMk id="255" creationId="{A12B9187-8046-3F68-E7A4-901E718193E0}"/>
          </ac:spMkLst>
        </pc:spChg>
        <pc:spChg chg="add del mod">
          <ac:chgData name="Couch, Lorinda (xkr9pe)" userId="0cbb0a3e-7689-4df0-91d5-0e3a174cab87" providerId="ADAL" clId="{AB8B352A-C829-47F3-A0DD-CE9DB48F3716}" dt="2024-04-29T03:28:20.850" v="10509" actId="21"/>
          <ac:spMkLst>
            <pc:docMk/>
            <pc:sldMk cId="461595872" sldId="268"/>
            <ac:spMk id="1024" creationId="{46A224F5-C4BB-EE10-29D8-DA4F10C78AB1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1025" creationId="{615EC619-AF1B-3A13-125C-1CE7E8F5E404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1027" creationId="{3C1281B8-9800-550B-39B5-100AE113576D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1029" creationId="{638C88C6-DD4A-ED87-9246-A163A15C74CF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1030" creationId="{0BEF1109-A24A-5522-C8C9-F80BDE034382}"/>
          </ac:spMkLst>
        </pc:spChg>
        <pc:spChg chg="add mod">
          <ac:chgData name="Couch, Lorinda (xkr9pe)" userId="0cbb0a3e-7689-4df0-91d5-0e3a174cab87" providerId="ADAL" clId="{AB8B352A-C829-47F3-A0DD-CE9DB48F3716}" dt="2024-04-26T00:37:06.460" v="6547" actId="14100"/>
          <ac:spMkLst>
            <pc:docMk/>
            <pc:sldMk cId="461595872" sldId="268"/>
            <ac:spMk id="1031" creationId="{20B8FBE1-1932-8255-4331-41524F16FE3A}"/>
          </ac:spMkLst>
        </pc:spChg>
        <pc:spChg chg="add mod">
          <ac:chgData name="Couch, Lorinda (xkr9pe)" userId="0cbb0a3e-7689-4df0-91d5-0e3a174cab87" providerId="ADAL" clId="{AB8B352A-C829-47F3-A0DD-CE9DB48F3716}" dt="2024-04-26T01:05:11.844" v="6799" actId="1076"/>
          <ac:spMkLst>
            <pc:docMk/>
            <pc:sldMk cId="461595872" sldId="268"/>
            <ac:spMk id="1032" creationId="{A4A442CB-0DB9-C153-BB59-DC89E3C01CAE}"/>
          </ac:spMkLst>
        </pc:spChg>
        <pc:spChg chg="add mod">
          <ac:chgData name="Couch, Lorinda (xkr9pe)" userId="0cbb0a3e-7689-4df0-91d5-0e3a174cab87" providerId="ADAL" clId="{AB8B352A-C829-47F3-A0DD-CE9DB48F3716}" dt="2024-04-26T01:57:35.325" v="7013" actId="207"/>
          <ac:spMkLst>
            <pc:docMk/>
            <pc:sldMk cId="461595872" sldId="268"/>
            <ac:spMk id="1033" creationId="{E8CCC671-4025-BAAA-4C4A-39394E9299B0}"/>
          </ac:spMkLst>
        </pc:spChg>
        <pc:spChg chg="add mod">
          <ac:chgData name="Couch, Lorinda (xkr9pe)" userId="0cbb0a3e-7689-4df0-91d5-0e3a174cab87" providerId="ADAL" clId="{AB8B352A-C829-47F3-A0DD-CE9DB48F3716}" dt="2024-04-26T01:05:20.035" v="6801" actId="1076"/>
          <ac:spMkLst>
            <pc:docMk/>
            <pc:sldMk cId="461595872" sldId="268"/>
            <ac:spMk id="1034" creationId="{EA77D2A8-89B7-5FFC-37DB-E0EA0455218B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35" creationId="{0E0928E8-C92B-5CDC-8C4D-A2C7F052CBFA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36" creationId="{E7889C76-67F6-722B-11DF-C9BA52B94E64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37" creationId="{9AA65991-E3B8-0D2A-E518-FA352913F2D6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38" creationId="{73998166-551E-A0FB-15AA-E92A50E2C513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40" creationId="{C9B94CB7-8109-608B-05A7-D7F9AE5713FD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41" creationId="{163CC8D5-0B54-74A7-0E7C-B7A26A9AD46D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42" creationId="{525455B6-6572-5E30-B38D-624A1F1A0C74}"/>
          </ac:spMkLst>
        </pc:spChg>
        <pc:spChg chg="add mod">
          <ac:chgData name="Couch, Lorinda (xkr9pe)" userId="0cbb0a3e-7689-4df0-91d5-0e3a174cab87" providerId="ADAL" clId="{AB8B352A-C829-47F3-A0DD-CE9DB48F3716}" dt="2024-04-26T00:52:22.982" v="6710" actId="571"/>
          <ac:spMkLst>
            <pc:docMk/>
            <pc:sldMk cId="461595872" sldId="268"/>
            <ac:spMk id="1043" creationId="{3B4C7798-8C3F-15F6-2FA1-4B34360A6ED1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4" creationId="{910A7B14-631D-27AC-5875-BD7AC3176A31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5" creationId="{C1361FB5-4789-E6C7-5A9A-55E40F826BD8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6" creationId="{0A9CBCF7-CF73-D501-5095-337EE2A0C0F4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7" creationId="{8E0930DB-9A0E-4827-2365-FA6BED07E61C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8" creationId="{4AAB3482-4CE4-E4FB-E158-011DF404A383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49" creationId="{9423D570-13F6-0C1C-63F5-67E8751A39F8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1" creationId="{B40D622C-55EB-CEE6-5A57-3FC2CE9F8960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2" creationId="{5C28F4D3-D4B4-454C-CEF1-84A71F5096C0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3" creationId="{A765511E-FCEC-C517-AA1B-FC1E3DB54E2F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4" creationId="{B2471BF7-C912-19E8-97AC-8CE782AC388B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5" creationId="{FFC63E6A-8583-192C-5221-9CF8A3AAE90E}"/>
          </ac:spMkLst>
        </pc:spChg>
        <pc:spChg chg="add mod">
          <ac:chgData name="Couch, Lorinda (xkr9pe)" userId="0cbb0a3e-7689-4df0-91d5-0e3a174cab87" providerId="ADAL" clId="{AB8B352A-C829-47F3-A0DD-CE9DB48F3716}" dt="2024-04-26T00:52:31.173" v="6712" actId="571"/>
          <ac:spMkLst>
            <pc:docMk/>
            <pc:sldMk cId="461595872" sldId="268"/>
            <ac:spMk id="1056" creationId="{70D07BB2-0F0E-5269-38E7-DA3275D4FD2D}"/>
          </ac:spMkLst>
        </pc:spChg>
        <pc:spChg chg="mod">
          <ac:chgData name="Couch, Lorinda (xkr9pe)" userId="0cbb0a3e-7689-4df0-91d5-0e3a174cab87" providerId="ADAL" clId="{AB8B352A-C829-47F3-A0DD-CE9DB48F3716}" dt="2024-04-26T00:53:04.273" v="6715" actId="571"/>
          <ac:spMkLst>
            <pc:docMk/>
            <pc:sldMk cId="461595872" sldId="268"/>
            <ac:spMk id="1059" creationId="{977F3CE2-0C83-4056-BC80-D5442C3229CB}"/>
          </ac:spMkLst>
        </pc:spChg>
        <pc:spChg chg="add mod">
          <ac:chgData name="Couch, Lorinda (xkr9pe)" userId="0cbb0a3e-7689-4df0-91d5-0e3a174cab87" providerId="ADAL" clId="{AB8B352A-C829-47F3-A0DD-CE9DB48F3716}" dt="2024-04-26T00:53:04.273" v="6715" actId="571"/>
          <ac:spMkLst>
            <pc:docMk/>
            <pc:sldMk cId="461595872" sldId="268"/>
            <ac:spMk id="1061" creationId="{2DA2C74F-D27B-9B6E-8E77-261F850C1417}"/>
          </ac:spMkLst>
        </pc:spChg>
        <pc:spChg chg="mod">
          <ac:chgData name="Couch, Lorinda (xkr9pe)" userId="0cbb0a3e-7689-4df0-91d5-0e3a174cab87" providerId="ADAL" clId="{AB8B352A-C829-47F3-A0DD-CE9DB48F3716}" dt="2024-04-26T00:53:15.880" v="6717" actId="571"/>
          <ac:spMkLst>
            <pc:docMk/>
            <pc:sldMk cId="461595872" sldId="268"/>
            <ac:spMk id="1063" creationId="{9F1D554A-A6F0-0CE6-D219-4CC85A9C1B63}"/>
          </ac:spMkLst>
        </pc:spChg>
        <pc:spChg chg="add mod">
          <ac:chgData name="Couch, Lorinda (xkr9pe)" userId="0cbb0a3e-7689-4df0-91d5-0e3a174cab87" providerId="ADAL" clId="{AB8B352A-C829-47F3-A0DD-CE9DB48F3716}" dt="2024-04-26T00:53:15.880" v="6717" actId="571"/>
          <ac:spMkLst>
            <pc:docMk/>
            <pc:sldMk cId="461595872" sldId="268"/>
            <ac:spMk id="1065" creationId="{5D51789A-E7F3-ED06-F68F-0ABA842C4C94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0" creationId="{D2A2E9AA-462C-B302-3034-EDC29C8FA0D8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1" creationId="{76EDA8E3-BA3C-0C79-56A6-C70DB90F0A93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2" creationId="{8D7A231D-D1FF-073B-23CB-9DE91AD8CA92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3" creationId="{C95FB2E4-8547-AC50-A69D-2C9CC8D772FD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4" creationId="{972ED8F5-350A-A4FF-1723-AFAF64B85F17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5" creationId="{F7BEE21A-1533-34A8-896C-535E9B9A1A8C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7" creationId="{3807A8F5-7640-39DE-BDF7-3D4736B793EC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78" creationId="{BCB070F2-ACD6-0337-AFA3-5E8A87DF2DB0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0" creationId="{BDF7827E-6490-C12A-D3FD-650B0E1D2EAF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2" creationId="{6FF77043-F659-2596-607F-8BBDD7AF5CBE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4" creationId="{D7C27D25-3CB2-5CCC-E0B1-5993DCB90B93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6" creationId="{C91B85B8-B4FC-8F46-8406-55D60714FE53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7" creationId="{336D547A-01C1-933C-E84F-826723A94FA4}"/>
          </ac:spMkLst>
        </pc:spChg>
        <pc:spChg chg="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88" creationId="{5023552F-51CF-7310-7B28-50DC3D20A1EC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90" creationId="{63C1BB06-ED5C-84BA-4965-64C80939492C}"/>
          </ac:spMkLst>
        </pc:spChg>
        <pc:spChg chg="add mod">
          <ac:chgData name="Couch, Lorinda (xkr9pe)" userId="0cbb0a3e-7689-4df0-91d5-0e3a174cab87" providerId="ADAL" clId="{AB8B352A-C829-47F3-A0DD-CE9DB48F3716}" dt="2024-04-26T00:54:20.889" v="6723" actId="571"/>
          <ac:spMkLst>
            <pc:docMk/>
            <pc:sldMk cId="461595872" sldId="268"/>
            <ac:spMk id="1091" creationId="{74EB61D0-E0A8-B274-FB3F-00B0E9B9307B}"/>
          </ac:spMkLst>
        </pc:spChg>
        <pc:spChg chg="add 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2" creationId="{A29B2750-486E-41E7-F0F7-63F3804F67CA}"/>
          </ac:spMkLst>
        </pc:spChg>
        <pc:spChg chg="add 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3" creationId="{2BEE28CE-F365-3A7A-23BC-861C31ABF958}"/>
          </ac:spMkLst>
        </pc:spChg>
        <pc:spChg chg="add 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4" creationId="{3377ECD4-2DB7-8559-41ED-959941E21805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6" creationId="{0FC39D15-9C71-9065-F1FB-378649D42E6C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7" creationId="{924042C8-685B-BFAC-2258-665CF63135F3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099" creationId="{8B259178-6381-1511-7F83-FE4F041BCB17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101" creationId="{0435B468-DFA1-E867-CD2E-6789AC050E44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103" creationId="{C788A916-E9F0-0F4E-58EA-B87A9CEC26D5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105" creationId="{9447FE95-D834-DE70-0723-772BBEF91C55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106" creationId="{80E40E06-48B7-6F37-FD4A-3A4DEC9D9F37}"/>
          </ac:spMkLst>
        </pc:spChg>
        <pc:spChg chg="mod">
          <ac:chgData name="Couch, Lorinda (xkr9pe)" userId="0cbb0a3e-7689-4df0-91d5-0e3a174cab87" providerId="ADAL" clId="{AB8B352A-C829-47F3-A0DD-CE9DB48F3716}" dt="2024-04-26T00:55:09.163" v="6725" actId="571"/>
          <ac:spMkLst>
            <pc:docMk/>
            <pc:sldMk cId="461595872" sldId="268"/>
            <ac:spMk id="1107" creationId="{7E58AA97-40F8-D46C-9726-4D9916D39218}"/>
          </ac:spMkLst>
        </pc:spChg>
        <pc:grpChg chg="add mod">
          <ac:chgData name="Couch, Lorinda (xkr9pe)" userId="0cbb0a3e-7689-4df0-91d5-0e3a174cab87" providerId="ADAL" clId="{AB8B352A-C829-47F3-A0DD-CE9DB48F3716}" dt="2024-04-25T22:09:22.252" v="5127" actId="164"/>
          <ac:grpSpMkLst>
            <pc:docMk/>
            <pc:sldMk cId="461595872" sldId="268"/>
            <ac:grpSpMk id="208" creationId="{52AF3DC9-D05F-2E29-8EFC-0BE5269A63EE}"/>
          </ac:grpSpMkLst>
        </pc:grpChg>
        <pc:grpChg chg="add del mod">
          <ac:chgData name="Couch, Lorinda (xkr9pe)" userId="0cbb0a3e-7689-4df0-91d5-0e3a174cab87" providerId="ADAL" clId="{AB8B352A-C829-47F3-A0DD-CE9DB48F3716}" dt="2024-04-25T22:23:00.189" v="5341" actId="21"/>
          <ac:grpSpMkLst>
            <pc:docMk/>
            <pc:sldMk cId="461595872" sldId="268"/>
            <ac:grpSpMk id="209" creationId="{B97AED24-33C2-13AB-3F15-5A3ACE5108A5}"/>
          </ac:grpSpMkLst>
        </pc:grpChg>
        <pc:grpChg chg="add mod">
          <ac:chgData name="Couch, Lorinda (xkr9pe)" userId="0cbb0a3e-7689-4df0-91d5-0e3a174cab87" providerId="ADAL" clId="{AB8B352A-C829-47F3-A0DD-CE9DB48F3716}" dt="2024-04-25T22:17:59.344" v="5339" actId="164"/>
          <ac:grpSpMkLst>
            <pc:docMk/>
            <pc:sldMk cId="461595872" sldId="268"/>
            <ac:grpSpMk id="220" creationId="{9EE6CD8D-5165-1488-14A1-F01A96B27BC2}"/>
          </ac:grpSpMkLst>
        </pc:grpChg>
        <pc:grpChg chg="add mod ord">
          <ac:chgData name="Couch, Lorinda (xkr9pe)" userId="0cbb0a3e-7689-4df0-91d5-0e3a174cab87" providerId="ADAL" clId="{AB8B352A-C829-47F3-A0DD-CE9DB48F3716}" dt="2024-04-25T22:17:59.344" v="5339" actId="164"/>
          <ac:grpSpMkLst>
            <pc:docMk/>
            <pc:sldMk cId="461595872" sldId="268"/>
            <ac:grpSpMk id="221" creationId="{1E152969-3D9D-6903-7807-07F71F99B6DA}"/>
          </ac:grpSpMkLst>
        </pc:grpChg>
        <pc:grpChg chg="add del mod">
          <ac:chgData name="Couch, Lorinda (xkr9pe)" userId="0cbb0a3e-7689-4df0-91d5-0e3a174cab87" providerId="ADAL" clId="{AB8B352A-C829-47F3-A0DD-CE9DB48F3716}" dt="2024-04-25T22:23:03.563" v="5342" actId="21"/>
          <ac:grpSpMkLst>
            <pc:docMk/>
            <pc:sldMk cId="461595872" sldId="268"/>
            <ac:grpSpMk id="222" creationId="{A281B9BB-5CBB-58C1-34D6-A2C910359759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057" creationId="{5D73D4C2-4F94-87A5-F9A2-D23BA0D6BB3A}"/>
          </ac:grpSpMkLst>
        </pc:grpChg>
        <pc:grpChg chg="add mod">
          <ac:chgData name="Couch, Lorinda (xkr9pe)" userId="0cbb0a3e-7689-4df0-91d5-0e3a174cab87" providerId="ADAL" clId="{AB8B352A-C829-47F3-A0DD-CE9DB48F3716}" dt="2024-04-26T00:53:04.273" v="6715" actId="571"/>
          <ac:grpSpMkLst>
            <pc:docMk/>
            <pc:sldMk cId="461595872" sldId="268"/>
            <ac:grpSpMk id="1058" creationId="{C3E63B5F-82F3-08C4-1E07-395F33A97F04}"/>
          </ac:grpSpMkLst>
        </pc:grpChg>
        <pc:grpChg chg="add mod">
          <ac:chgData name="Couch, Lorinda (xkr9pe)" userId="0cbb0a3e-7689-4df0-91d5-0e3a174cab87" providerId="ADAL" clId="{AB8B352A-C829-47F3-A0DD-CE9DB48F3716}" dt="2024-04-26T00:53:15.880" v="6717" actId="571"/>
          <ac:grpSpMkLst>
            <pc:docMk/>
            <pc:sldMk cId="461595872" sldId="268"/>
            <ac:grpSpMk id="1062" creationId="{352B497D-0FAB-2446-9398-AE6C39402D09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066" creationId="{5D70A6C2-4727-80E1-4DA1-42132B59AA7B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067" creationId="{E0311A38-C010-CE2E-6808-AE79740E7D14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068" creationId="{1C7A7D4F-57A5-8C20-6B26-C005BFB5B38D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069" creationId="{A429FDEB-BD9C-8114-891B-FE82E7EE0593}"/>
          </ac:grpSpMkLst>
        </pc:grpChg>
        <pc:grpChg chg="add mod">
          <ac:chgData name="Couch, Lorinda (xkr9pe)" userId="0cbb0a3e-7689-4df0-91d5-0e3a174cab87" providerId="ADAL" clId="{AB8B352A-C829-47F3-A0DD-CE9DB48F3716}" dt="2024-04-26T00:54:20.889" v="6723" actId="571"/>
          <ac:grpSpMkLst>
            <pc:docMk/>
            <pc:sldMk cId="461595872" sldId="268"/>
            <ac:grpSpMk id="1076" creationId="{8B9BB45A-FFA8-68F3-1E7D-08FD6C5AAE08}"/>
          </ac:grpSpMkLst>
        </pc:grpChg>
        <pc:grpChg chg="mod">
          <ac:chgData name="Couch, Lorinda (xkr9pe)" userId="0cbb0a3e-7689-4df0-91d5-0e3a174cab87" providerId="ADAL" clId="{AB8B352A-C829-47F3-A0DD-CE9DB48F3716}" dt="2024-04-26T00:54:20.889" v="6723" actId="571"/>
          <ac:grpSpMkLst>
            <pc:docMk/>
            <pc:sldMk cId="461595872" sldId="268"/>
            <ac:grpSpMk id="1079" creationId="{281F79FA-3D3A-9CD6-68DE-D8D4815755AB}"/>
          </ac:grpSpMkLst>
        </pc:grpChg>
        <pc:grpChg chg="mod">
          <ac:chgData name="Couch, Lorinda (xkr9pe)" userId="0cbb0a3e-7689-4df0-91d5-0e3a174cab87" providerId="ADAL" clId="{AB8B352A-C829-47F3-A0DD-CE9DB48F3716}" dt="2024-04-26T00:54:20.889" v="6723" actId="571"/>
          <ac:grpSpMkLst>
            <pc:docMk/>
            <pc:sldMk cId="461595872" sldId="268"/>
            <ac:grpSpMk id="1081" creationId="{08C5BF7E-9626-3D9C-5C4F-36899231E527}"/>
          </ac:grpSpMkLst>
        </pc:grpChg>
        <pc:grpChg chg="mod">
          <ac:chgData name="Couch, Lorinda (xkr9pe)" userId="0cbb0a3e-7689-4df0-91d5-0e3a174cab87" providerId="ADAL" clId="{AB8B352A-C829-47F3-A0DD-CE9DB48F3716}" dt="2024-04-26T00:54:20.889" v="6723" actId="571"/>
          <ac:grpSpMkLst>
            <pc:docMk/>
            <pc:sldMk cId="461595872" sldId="268"/>
            <ac:grpSpMk id="1083" creationId="{095E1054-9F34-F01F-1BC7-350420E00ACB}"/>
          </ac:grpSpMkLst>
        </pc:grpChg>
        <pc:grpChg chg="mod">
          <ac:chgData name="Couch, Lorinda (xkr9pe)" userId="0cbb0a3e-7689-4df0-91d5-0e3a174cab87" providerId="ADAL" clId="{AB8B352A-C829-47F3-A0DD-CE9DB48F3716}" dt="2024-04-26T00:54:20.889" v="6723" actId="571"/>
          <ac:grpSpMkLst>
            <pc:docMk/>
            <pc:sldMk cId="461595872" sldId="268"/>
            <ac:grpSpMk id="1085" creationId="{AF056AE5-513A-7A34-B70D-02714BD3CF05}"/>
          </ac:grpSpMkLst>
        </pc:grpChg>
        <pc:grpChg chg="add mod">
          <ac:chgData name="Couch, Lorinda (xkr9pe)" userId="0cbb0a3e-7689-4df0-91d5-0e3a174cab87" providerId="ADAL" clId="{AB8B352A-C829-47F3-A0DD-CE9DB48F3716}" dt="2024-04-26T00:55:09.163" v="6725" actId="571"/>
          <ac:grpSpMkLst>
            <pc:docMk/>
            <pc:sldMk cId="461595872" sldId="268"/>
            <ac:grpSpMk id="1095" creationId="{EB72C658-6452-69E3-BFAA-9D22544848AD}"/>
          </ac:grpSpMkLst>
        </pc:grpChg>
        <pc:grpChg chg="mod">
          <ac:chgData name="Couch, Lorinda (xkr9pe)" userId="0cbb0a3e-7689-4df0-91d5-0e3a174cab87" providerId="ADAL" clId="{AB8B352A-C829-47F3-A0DD-CE9DB48F3716}" dt="2024-04-26T00:55:09.163" v="6725" actId="571"/>
          <ac:grpSpMkLst>
            <pc:docMk/>
            <pc:sldMk cId="461595872" sldId="268"/>
            <ac:grpSpMk id="1098" creationId="{D904F0E3-963C-E363-CEB5-1B8010D7B583}"/>
          </ac:grpSpMkLst>
        </pc:grpChg>
        <pc:grpChg chg="mod">
          <ac:chgData name="Couch, Lorinda (xkr9pe)" userId="0cbb0a3e-7689-4df0-91d5-0e3a174cab87" providerId="ADAL" clId="{AB8B352A-C829-47F3-A0DD-CE9DB48F3716}" dt="2024-04-26T00:55:09.163" v="6725" actId="571"/>
          <ac:grpSpMkLst>
            <pc:docMk/>
            <pc:sldMk cId="461595872" sldId="268"/>
            <ac:grpSpMk id="1100" creationId="{5D0D2EDD-9424-E028-087D-E5AFDF47E16B}"/>
          </ac:grpSpMkLst>
        </pc:grpChg>
        <pc:grpChg chg="mod">
          <ac:chgData name="Couch, Lorinda (xkr9pe)" userId="0cbb0a3e-7689-4df0-91d5-0e3a174cab87" providerId="ADAL" clId="{AB8B352A-C829-47F3-A0DD-CE9DB48F3716}" dt="2024-04-26T00:55:09.163" v="6725" actId="571"/>
          <ac:grpSpMkLst>
            <pc:docMk/>
            <pc:sldMk cId="461595872" sldId="268"/>
            <ac:grpSpMk id="1102" creationId="{4EA9D603-3F35-5896-7483-75725BBA7328}"/>
          </ac:grpSpMkLst>
        </pc:grpChg>
        <pc:grpChg chg="mod">
          <ac:chgData name="Couch, Lorinda (xkr9pe)" userId="0cbb0a3e-7689-4df0-91d5-0e3a174cab87" providerId="ADAL" clId="{AB8B352A-C829-47F3-A0DD-CE9DB48F3716}" dt="2024-04-26T00:55:09.163" v="6725" actId="571"/>
          <ac:grpSpMkLst>
            <pc:docMk/>
            <pc:sldMk cId="461595872" sldId="268"/>
            <ac:grpSpMk id="1104" creationId="{32D95EFC-E435-FD86-B00E-19943A9BF85D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109" creationId="{B4DC0E53-03D2-7FF1-6A1D-5FA280A7B0C0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110" creationId="{4DB2A07C-0D66-4D64-56AE-098DD3A1E798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111" creationId="{0D226E0E-CF29-28AF-36A5-DEC0C0599C2D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112" creationId="{36C274E1-12C2-B53E-0004-D7C79C689857}"/>
          </ac:grpSpMkLst>
        </pc:grpChg>
        <pc:grpChg chg="add mod">
          <ac:chgData name="Couch, Lorinda (xkr9pe)" userId="0cbb0a3e-7689-4df0-91d5-0e3a174cab87" providerId="ADAL" clId="{AB8B352A-C829-47F3-A0DD-CE9DB48F3716}" dt="2024-04-26T01:05:11.844" v="6799" actId="1076"/>
          <ac:grpSpMkLst>
            <pc:docMk/>
            <pc:sldMk cId="461595872" sldId="268"/>
            <ac:grpSpMk id="1113" creationId="{2FFE3480-2923-C034-7DF4-E83444EFECB0}"/>
          </ac:grpSpMkLst>
        </pc:grpChg>
        <pc:picChg chg="add mod">
          <ac:chgData name="Couch, Lorinda (xkr9pe)" userId="0cbb0a3e-7689-4df0-91d5-0e3a174cab87" providerId="ADAL" clId="{AB8B352A-C829-47F3-A0DD-CE9DB48F3716}" dt="2024-04-29T03:28:09.577" v="10506" actId="1076"/>
          <ac:picMkLst>
            <pc:docMk/>
            <pc:sldMk cId="461595872" sldId="268"/>
            <ac:picMk id="4" creationId="{D14344CF-1E66-E301-F910-1C5A64C6DD51}"/>
          </ac:picMkLst>
        </pc:picChg>
        <pc:picChg chg="add mod">
          <ac:chgData name="Couch, Lorinda (xkr9pe)" userId="0cbb0a3e-7689-4df0-91d5-0e3a174cab87" providerId="ADAL" clId="{AB8B352A-C829-47F3-A0DD-CE9DB48F3716}" dt="2024-04-29T03:29:18.166" v="10522" actId="1076"/>
          <ac:picMkLst>
            <pc:docMk/>
            <pc:sldMk cId="461595872" sldId="268"/>
            <ac:picMk id="9" creationId="{50C48E72-9819-8AC2-ECEB-64DB2BC1CD5C}"/>
          </ac:picMkLst>
        </pc:picChg>
        <pc:picChg chg="add mod">
          <ac:chgData name="Couch, Lorinda (xkr9pe)" userId="0cbb0a3e-7689-4df0-91d5-0e3a174cab87" providerId="ADAL" clId="{AB8B352A-C829-47F3-A0DD-CE9DB48F3716}" dt="2024-04-29T03:30:00.513" v="10532" actId="1076"/>
          <ac:picMkLst>
            <pc:docMk/>
            <pc:sldMk cId="461595872" sldId="268"/>
            <ac:picMk id="11" creationId="{733E4D92-A130-86EC-FD71-EE5FC9995DCF}"/>
          </ac:picMkLst>
        </pc:picChg>
        <pc:picChg chg="add mod">
          <ac:chgData name="Couch, Lorinda (xkr9pe)" userId="0cbb0a3e-7689-4df0-91d5-0e3a174cab87" providerId="ADAL" clId="{AB8B352A-C829-47F3-A0DD-CE9DB48F3716}" dt="2024-04-25T23:27:01.312" v="5351"/>
          <ac:picMkLst>
            <pc:docMk/>
            <pc:sldMk cId="461595872" sldId="268"/>
            <ac:picMk id="224" creationId="{66908004-EFD2-2495-542F-87A598E8F454}"/>
          </ac:picMkLst>
        </pc:picChg>
        <pc:picChg chg="add mod">
          <ac:chgData name="Couch, Lorinda (xkr9pe)" userId="0cbb0a3e-7689-4df0-91d5-0e3a174cab87" providerId="ADAL" clId="{AB8B352A-C829-47F3-A0DD-CE9DB48F3716}" dt="2024-04-25T23:27:50.235" v="5359"/>
          <ac:picMkLst>
            <pc:docMk/>
            <pc:sldMk cId="461595872" sldId="268"/>
            <ac:picMk id="228" creationId="{5AB5E142-3A2B-E0A9-53C9-8D6320AD1298}"/>
          </ac:picMkLst>
        </pc:picChg>
        <pc:picChg chg="add del mod">
          <ac:chgData name="Couch, Lorinda (xkr9pe)" userId="0cbb0a3e-7689-4df0-91d5-0e3a174cab87" providerId="ADAL" clId="{AB8B352A-C829-47F3-A0DD-CE9DB48F3716}" dt="2024-04-26T00:14:17.390" v="5934" actId="14100"/>
          <ac:picMkLst>
            <pc:docMk/>
            <pc:sldMk cId="461595872" sldId="268"/>
            <ac:picMk id="1026" creationId="{7433662C-B6B6-3B11-230E-19801F4A6EF8}"/>
          </ac:picMkLst>
        </pc:picChg>
        <pc:picChg chg="add mod">
          <ac:chgData name="Couch, Lorinda (xkr9pe)" userId="0cbb0a3e-7689-4df0-91d5-0e3a174cab87" providerId="ADAL" clId="{AB8B352A-C829-47F3-A0DD-CE9DB48F3716}" dt="2024-04-26T01:05:11.844" v="6799" actId="1076"/>
          <ac:picMkLst>
            <pc:docMk/>
            <pc:sldMk cId="461595872" sldId="268"/>
            <ac:picMk id="1028" creationId="{1F706998-0C80-0ACF-F3E6-F7B684990CE7}"/>
          </ac:picMkLst>
        </pc:picChg>
        <pc:picChg chg="add mod">
          <ac:chgData name="Couch, Lorinda (xkr9pe)" userId="0cbb0a3e-7689-4df0-91d5-0e3a174cab87" providerId="ADAL" clId="{AB8B352A-C829-47F3-A0DD-CE9DB48F3716}" dt="2024-04-26T00:52:22.982" v="6710" actId="571"/>
          <ac:picMkLst>
            <pc:docMk/>
            <pc:sldMk cId="461595872" sldId="268"/>
            <ac:picMk id="1039" creationId="{8EDB982E-BA6C-01BE-F4F0-AC93EBB97DB8}"/>
          </ac:picMkLst>
        </pc:picChg>
        <pc:picChg chg="add mod">
          <ac:chgData name="Couch, Lorinda (xkr9pe)" userId="0cbb0a3e-7689-4df0-91d5-0e3a174cab87" providerId="ADAL" clId="{AB8B352A-C829-47F3-A0DD-CE9DB48F3716}" dt="2024-04-26T00:52:31.173" v="6712" actId="571"/>
          <ac:picMkLst>
            <pc:docMk/>
            <pc:sldMk cId="461595872" sldId="268"/>
            <ac:picMk id="1050" creationId="{F8DDF51B-8F7D-5EDF-E790-835C491B870C}"/>
          </ac:picMkLst>
        </pc:picChg>
        <pc:picChg chg="mod">
          <ac:chgData name="Couch, Lorinda (xkr9pe)" userId="0cbb0a3e-7689-4df0-91d5-0e3a174cab87" providerId="ADAL" clId="{AB8B352A-C829-47F3-A0DD-CE9DB48F3716}" dt="2024-04-26T00:53:04.273" v="6715" actId="571"/>
          <ac:picMkLst>
            <pc:docMk/>
            <pc:sldMk cId="461595872" sldId="268"/>
            <ac:picMk id="1060" creationId="{92E913F0-B1CC-35F6-9E94-D1DF81ECC8DE}"/>
          </ac:picMkLst>
        </pc:picChg>
        <pc:picChg chg="mod">
          <ac:chgData name="Couch, Lorinda (xkr9pe)" userId="0cbb0a3e-7689-4df0-91d5-0e3a174cab87" providerId="ADAL" clId="{AB8B352A-C829-47F3-A0DD-CE9DB48F3716}" dt="2024-04-26T00:53:15.880" v="6717" actId="571"/>
          <ac:picMkLst>
            <pc:docMk/>
            <pc:sldMk cId="461595872" sldId="268"/>
            <ac:picMk id="1064" creationId="{6E8BCC32-B08E-AD35-D23E-96EBF679571F}"/>
          </ac:picMkLst>
        </pc:picChg>
        <pc:picChg chg="mod">
          <ac:chgData name="Couch, Lorinda (xkr9pe)" userId="0cbb0a3e-7689-4df0-91d5-0e3a174cab87" providerId="ADAL" clId="{AB8B352A-C829-47F3-A0DD-CE9DB48F3716}" dt="2024-04-26T00:54:20.889" v="6723" actId="571"/>
          <ac:picMkLst>
            <pc:docMk/>
            <pc:sldMk cId="461595872" sldId="268"/>
            <ac:picMk id="1089" creationId="{1CC4E291-990D-94F9-D0FA-4AB122629A38}"/>
          </ac:picMkLst>
        </pc:picChg>
        <pc:picChg chg="mod">
          <ac:chgData name="Couch, Lorinda (xkr9pe)" userId="0cbb0a3e-7689-4df0-91d5-0e3a174cab87" providerId="ADAL" clId="{AB8B352A-C829-47F3-A0DD-CE9DB48F3716}" dt="2024-04-26T00:55:09.163" v="6725" actId="571"/>
          <ac:picMkLst>
            <pc:docMk/>
            <pc:sldMk cId="461595872" sldId="268"/>
            <ac:picMk id="1108" creationId="{6B7AD6E4-D924-BF43-D1E4-2ECDDF6C2523}"/>
          </ac:picMkLst>
        </pc:picChg>
        <pc:cxnChg chg="add del mod">
          <ac:chgData name="Couch, Lorinda (xkr9pe)" userId="0cbb0a3e-7689-4df0-91d5-0e3a174cab87" providerId="ADAL" clId="{AB8B352A-C829-47F3-A0DD-CE9DB48F3716}" dt="2024-04-25T21:00:10.527" v="4909" actId="21"/>
          <ac:cxnSpMkLst>
            <pc:docMk/>
            <pc:sldMk cId="461595872" sldId="268"/>
            <ac:cxnSpMk id="19" creationId="{04634670-45B1-69AC-FC18-FE87864B181A}"/>
          </ac:cxnSpMkLst>
        </pc:cxnChg>
        <pc:cxnChg chg="add del mod">
          <ac:chgData name="Couch, Lorinda (xkr9pe)" userId="0cbb0a3e-7689-4df0-91d5-0e3a174cab87" providerId="ADAL" clId="{AB8B352A-C829-47F3-A0DD-CE9DB48F3716}" dt="2024-04-25T20:52:42.534" v="4814" actId="21"/>
          <ac:cxnSpMkLst>
            <pc:docMk/>
            <pc:sldMk cId="461595872" sldId="268"/>
            <ac:cxnSpMk id="32" creationId="{C8F93A9A-CED9-2BAC-23F4-9DFB78B43963}"/>
          </ac:cxnSpMkLst>
        </pc:cxnChg>
        <pc:cxnChg chg="add del mod">
          <ac:chgData name="Couch, Lorinda (xkr9pe)" userId="0cbb0a3e-7689-4df0-91d5-0e3a174cab87" providerId="ADAL" clId="{AB8B352A-C829-47F3-A0DD-CE9DB48F3716}" dt="2024-04-25T20:53:23.874" v="4828" actId="21"/>
          <ac:cxnSpMkLst>
            <pc:docMk/>
            <pc:sldMk cId="461595872" sldId="268"/>
            <ac:cxnSpMk id="39" creationId="{7BF5DC2D-B150-1C1C-03A4-B0C635D4BEEB}"/>
          </ac:cxnSpMkLst>
        </pc:cxnChg>
        <pc:cxnChg chg="add del mod">
          <ac:chgData name="Couch, Lorinda (xkr9pe)" userId="0cbb0a3e-7689-4df0-91d5-0e3a174cab87" providerId="ADAL" clId="{AB8B352A-C829-47F3-A0DD-CE9DB48F3716}" dt="2024-04-25T20:54:46.449" v="4849" actId="21"/>
          <ac:cxnSpMkLst>
            <pc:docMk/>
            <pc:sldMk cId="461595872" sldId="268"/>
            <ac:cxnSpMk id="51" creationId="{30E6A196-3C4C-409F-40B0-4AB2F8D540B7}"/>
          </ac:cxnSpMkLst>
        </pc:cxnChg>
        <pc:cxnChg chg="add del mod">
          <ac:chgData name="Couch, Lorinda (xkr9pe)" userId="0cbb0a3e-7689-4df0-91d5-0e3a174cab87" providerId="ADAL" clId="{AB8B352A-C829-47F3-A0DD-CE9DB48F3716}" dt="2024-04-25T21:00:47.501" v="4920" actId="21"/>
          <ac:cxnSpMkLst>
            <pc:docMk/>
            <pc:sldMk cId="461595872" sldId="268"/>
            <ac:cxnSpMk id="92" creationId="{75CF8296-F387-3A1B-8245-E600FC86CD8F}"/>
          </ac:cxnSpMkLst>
        </pc:cxnChg>
        <pc:cxnChg chg="add del mod">
          <ac:chgData name="Couch, Lorinda (xkr9pe)" userId="0cbb0a3e-7689-4df0-91d5-0e3a174cab87" providerId="ADAL" clId="{AB8B352A-C829-47F3-A0DD-CE9DB48F3716}" dt="2024-04-25T22:02:14.522" v="5052" actId="21"/>
          <ac:cxnSpMkLst>
            <pc:docMk/>
            <pc:sldMk cId="461595872" sldId="268"/>
            <ac:cxnSpMk id="101" creationId="{13066B57-BC44-BC40-A31E-6AAC458DCC03}"/>
          </ac:cxnSpMkLst>
        </pc:cxnChg>
        <pc:cxnChg chg="add del mod">
          <ac:chgData name="Couch, Lorinda (xkr9pe)" userId="0cbb0a3e-7689-4df0-91d5-0e3a174cab87" providerId="ADAL" clId="{AB8B352A-C829-47F3-A0DD-CE9DB48F3716}" dt="2024-04-25T21:45:24.096" v="4977" actId="21"/>
          <ac:cxnSpMkLst>
            <pc:docMk/>
            <pc:sldMk cId="461595872" sldId="268"/>
            <ac:cxnSpMk id="125" creationId="{BDC97F3E-F898-2E9D-EC59-A82F851B60CD}"/>
          </ac:cxnSpMkLst>
        </pc:cxnChg>
        <pc:cxnChg chg="add del mod">
          <ac:chgData name="Couch, Lorinda (xkr9pe)" userId="0cbb0a3e-7689-4df0-91d5-0e3a174cab87" providerId="ADAL" clId="{AB8B352A-C829-47F3-A0DD-CE9DB48F3716}" dt="2024-04-25T22:23:07.585" v="5344" actId="21"/>
          <ac:cxnSpMkLst>
            <pc:docMk/>
            <pc:sldMk cId="461595872" sldId="268"/>
            <ac:cxnSpMk id="130" creationId="{19503240-F401-2A5A-BF68-104FE97C31AF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36" creationId="{544F94C5-E19F-1500-777C-C23F7FABC472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46" creationId="{0D7F8E91-D504-C98D-1AA8-6525F9F1B91E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47" creationId="{80341CB7-4A15-5B1F-7BF9-109CBA538805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59" creationId="{6EBDA8D6-A493-4401-964C-55223FB6ECD0}"/>
          </ac:cxnSpMkLst>
        </pc:cxnChg>
        <pc:cxnChg chg="add mod">
          <ac:chgData name="Couch, Lorinda (xkr9pe)" userId="0cbb0a3e-7689-4df0-91d5-0e3a174cab87" providerId="ADAL" clId="{AB8B352A-C829-47F3-A0DD-CE9DB48F3716}" dt="2024-04-25T22:03:20.942" v="5063"/>
          <ac:cxnSpMkLst>
            <pc:docMk/>
            <pc:sldMk cId="461595872" sldId="268"/>
            <ac:cxnSpMk id="162" creationId="{13066B57-BC44-BC40-A31E-6AAC458DCC03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64" creationId="{5C5DAA6C-6BBF-FC58-21C0-1823F0A2FAE5}"/>
          </ac:cxnSpMkLst>
        </pc:cxnChg>
        <pc:cxnChg chg="add del">
          <ac:chgData name="Couch, Lorinda (xkr9pe)" userId="0cbb0a3e-7689-4df0-91d5-0e3a174cab87" providerId="ADAL" clId="{AB8B352A-C829-47F3-A0DD-CE9DB48F3716}" dt="2024-04-25T22:04:00.582" v="5072" actId="21"/>
          <ac:cxnSpMkLst>
            <pc:docMk/>
            <pc:sldMk cId="461595872" sldId="268"/>
            <ac:cxnSpMk id="171" creationId="{A46D5A06-4C00-DF1D-84BF-D1BE00B09E50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73" creationId="{92197921-2F8E-09D2-5FBC-81C7B0A4F4A7}"/>
          </ac:cxnSpMkLst>
        </pc:cxnChg>
        <pc:cxnChg chg="add del">
          <ac:chgData name="Couch, Lorinda (xkr9pe)" userId="0cbb0a3e-7689-4df0-91d5-0e3a174cab87" providerId="ADAL" clId="{AB8B352A-C829-47F3-A0DD-CE9DB48F3716}" dt="2024-04-25T22:05:01.100" v="5088" actId="21"/>
          <ac:cxnSpMkLst>
            <pc:docMk/>
            <pc:sldMk cId="461595872" sldId="268"/>
            <ac:cxnSpMk id="178" creationId="{B023D7BB-7183-D937-E826-284302B6887A}"/>
          </ac:cxnSpMkLst>
        </pc:cxnChg>
        <pc:cxnChg chg="add mod">
          <ac:chgData name="Couch, Lorinda (xkr9pe)" userId="0cbb0a3e-7689-4df0-91d5-0e3a174cab87" providerId="ADAL" clId="{AB8B352A-C829-47F3-A0DD-CE9DB48F3716}" dt="2024-04-25T22:23:00.189" v="5341" actId="21"/>
          <ac:cxnSpMkLst>
            <pc:docMk/>
            <pc:sldMk cId="461595872" sldId="268"/>
            <ac:cxnSpMk id="180" creationId="{48DB608E-47AA-5DC0-347C-0BE33A5E5096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84" creationId="{7B8D528E-FB6F-D8CB-1775-FF2E339BC843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85" creationId="{8D9ED566-C368-58C4-DECE-6F6DA9B103F4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87" creationId="{F78A1C19-3FB6-5578-C8AB-C9DAD428E3C4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93" creationId="{7C2DB42E-6EA8-0D0E-8D2E-469A8DD1D35F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197" creationId="{2C9B328E-C8CE-1A41-3297-58AAC59BA127}"/>
          </ac:cxnSpMkLst>
        </pc:cxnChg>
        <pc:cxnChg chg="add mod">
          <ac:chgData name="Couch, Lorinda (xkr9pe)" userId="0cbb0a3e-7689-4df0-91d5-0e3a174cab87" providerId="ADAL" clId="{AB8B352A-C829-47F3-A0DD-CE9DB48F3716}" dt="2024-04-25T22:09:06.652" v="5126" actId="164"/>
          <ac:cxnSpMkLst>
            <pc:docMk/>
            <pc:sldMk cId="461595872" sldId="268"/>
            <ac:cxnSpMk id="201" creationId="{9DF58E5C-BF0C-B337-D33C-9B04E0A0015C}"/>
          </ac:cxnSpMkLst>
        </pc:cxnChg>
        <pc:cxnChg chg="add del mod">
          <ac:chgData name="Couch, Lorinda (xkr9pe)" userId="0cbb0a3e-7689-4df0-91d5-0e3a174cab87" providerId="ADAL" clId="{AB8B352A-C829-47F3-A0DD-CE9DB48F3716}" dt="2024-04-25T22:23:09.475" v="5345" actId="21"/>
          <ac:cxnSpMkLst>
            <pc:docMk/>
            <pc:sldMk cId="461595872" sldId="268"/>
            <ac:cxnSpMk id="217" creationId="{C159D966-930B-06C2-AEDE-A57F3E15725F}"/>
          </ac:cxnSpMkLst>
        </pc:cxnChg>
      </pc:sldChg>
      <pc:sldChg chg="new del">
        <pc:chgData name="Couch, Lorinda (xkr9pe)" userId="0cbb0a3e-7689-4df0-91d5-0e3a174cab87" providerId="ADAL" clId="{AB8B352A-C829-47F3-A0DD-CE9DB48F3716}" dt="2024-04-04T18:44:31.762" v="47" actId="680"/>
        <pc:sldMkLst>
          <pc:docMk/>
          <pc:sldMk cId="2365144039" sldId="268"/>
        </pc:sldMkLst>
      </pc:sldChg>
      <pc:sldChg chg="addSp delSp modSp add del mod setBg addAnim delAnim modAnim">
        <pc:chgData name="Couch, Lorinda (xkr9pe)" userId="0cbb0a3e-7689-4df0-91d5-0e3a174cab87" providerId="ADAL" clId="{AB8B352A-C829-47F3-A0DD-CE9DB48F3716}" dt="2024-04-22T20:16:27.479" v="1684" actId="2696"/>
        <pc:sldMkLst>
          <pc:docMk/>
          <pc:sldMk cId="1222338424" sldId="269"/>
        </pc:sldMkLst>
        <pc:spChg chg="add mod">
          <ac:chgData name="Couch, Lorinda (xkr9pe)" userId="0cbb0a3e-7689-4df0-91d5-0e3a174cab87" providerId="ADAL" clId="{AB8B352A-C829-47F3-A0DD-CE9DB48F3716}" dt="2024-04-22T20:16:17.920" v="1682" actId="21"/>
          <ac:spMkLst>
            <pc:docMk/>
            <pc:sldMk cId="1222338424" sldId="269"/>
            <ac:spMk id="4" creationId="{2F7EE504-E63C-B0B5-6699-89FBF8CFB711}"/>
          </ac:spMkLst>
        </pc:spChg>
        <pc:spChg chg="add del">
          <ac:chgData name="Couch, Lorinda (xkr9pe)" userId="0cbb0a3e-7689-4df0-91d5-0e3a174cab87" providerId="ADAL" clId="{AB8B352A-C829-47F3-A0DD-CE9DB48F3716}" dt="2024-04-18T22:28:16.319" v="435" actId="21"/>
          <ac:spMkLst>
            <pc:docMk/>
            <pc:sldMk cId="1222338424" sldId="269"/>
            <ac:spMk id="4" creationId="{D92BF46F-C730-6759-2DF9-7B2BABB8B7D9}"/>
          </ac:spMkLst>
        </pc:spChg>
        <pc:spChg chg="del mod">
          <ac:chgData name="Couch, Lorinda (xkr9pe)" userId="0cbb0a3e-7689-4df0-91d5-0e3a174cab87" providerId="ADAL" clId="{AB8B352A-C829-47F3-A0DD-CE9DB48F3716}" dt="2024-04-22T20:16:17.920" v="1682" actId="21"/>
          <ac:spMkLst>
            <pc:docMk/>
            <pc:sldMk cId="1222338424" sldId="269"/>
            <ac:spMk id="6" creationId="{0B3AFB5A-D824-69B6-F530-7D82A6751C32}"/>
          </ac:spMkLst>
        </pc:spChg>
        <pc:spChg chg="add mod">
          <ac:chgData name="Couch, Lorinda (xkr9pe)" userId="0cbb0a3e-7689-4df0-91d5-0e3a174cab87" providerId="ADAL" clId="{AB8B352A-C829-47F3-A0DD-CE9DB48F3716}" dt="2024-04-19T02:08:01.909" v="1551" actId="1076"/>
          <ac:spMkLst>
            <pc:docMk/>
            <pc:sldMk cId="1222338424" sldId="269"/>
            <ac:spMk id="17" creationId="{C0B6FBCD-CA38-7B0A-67A2-00FA70A6958E}"/>
          </ac:spMkLst>
        </pc:spChg>
        <pc:spChg chg="add mod">
          <ac:chgData name="Couch, Lorinda (xkr9pe)" userId="0cbb0a3e-7689-4df0-91d5-0e3a174cab87" providerId="ADAL" clId="{AB8B352A-C829-47F3-A0DD-CE9DB48F3716}" dt="2024-04-19T02:10:08.877" v="1565" actId="1076"/>
          <ac:spMkLst>
            <pc:docMk/>
            <pc:sldMk cId="1222338424" sldId="269"/>
            <ac:spMk id="18" creationId="{6612C876-DF41-2273-D2F1-D05AC132A1BA}"/>
          </ac:spMkLst>
        </pc:spChg>
        <pc:graphicFrameChg chg="add del mod modGraphic">
          <ac:chgData name="Couch, Lorinda (xkr9pe)" userId="0cbb0a3e-7689-4df0-91d5-0e3a174cab87" providerId="ADAL" clId="{AB8B352A-C829-47F3-A0DD-CE9DB48F3716}" dt="2024-04-19T01:46:29.990" v="1444" actId="21"/>
          <ac:graphicFrameMkLst>
            <pc:docMk/>
            <pc:sldMk cId="1222338424" sldId="269"/>
            <ac:graphicFrameMk id="7" creationId="{09524D89-1E9C-5BD2-5FB5-F0E842F99A1E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1:48:38.386" v="1448" actId="21"/>
          <ac:graphicFrameMkLst>
            <pc:docMk/>
            <pc:sldMk cId="1222338424" sldId="269"/>
            <ac:graphicFrameMk id="8" creationId="{63CCB286-6E3B-3A72-8D4A-33A51D99410D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2:07:08.495" v="1540" actId="21"/>
          <ac:graphicFrameMkLst>
            <pc:docMk/>
            <pc:sldMk cId="1222338424" sldId="269"/>
            <ac:graphicFrameMk id="9" creationId="{69711A55-AAAF-6187-B48F-9B4A6A281685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1:51:14.239" v="1458" actId="21"/>
          <ac:graphicFrameMkLst>
            <pc:docMk/>
            <pc:sldMk cId="1222338424" sldId="269"/>
            <ac:graphicFrameMk id="10" creationId="{7C37FB9C-2A57-F1C7-4781-EFBD4E56BF2B}"/>
          </ac:graphicFrameMkLst>
        </pc:graphicFrameChg>
        <pc:graphicFrameChg chg="add mod ord modGraphic">
          <ac:chgData name="Couch, Lorinda (xkr9pe)" userId="0cbb0a3e-7689-4df0-91d5-0e3a174cab87" providerId="ADAL" clId="{AB8B352A-C829-47F3-A0DD-CE9DB48F3716}" dt="2024-04-22T19:36:00.794" v="1587"/>
          <ac:graphicFrameMkLst>
            <pc:docMk/>
            <pc:sldMk cId="1222338424" sldId="269"/>
            <ac:graphicFrameMk id="11" creationId="{6DDECDCA-1D46-E2A4-3194-25D7E8B3CA31}"/>
          </ac:graphicFrameMkLst>
        </pc:graphicFrameChg>
        <pc:graphicFrameChg chg="add mod modGraphic">
          <ac:chgData name="Couch, Lorinda (xkr9pe)" userId="0cbb0a3e-7689-4df0-91d5-0e3a174cab87" providerId="ADAL" clId="{AB8B352A-C829-47F3-A0DD-CE9DB48F3716}" dt="2024-04-19T02:07:03.984" v="1539" actId="1076"/>
          <ac:graphicFrameMkLst>
            <pc:docMk/>
            <pc:sldMk cId="1222338424" sldId="269"/>
            <ac:graphicFrameMk id="12" creationId="{45163989-1DB2-DFF6-6791-9C8B69B0D754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1:54:12.537" v="1476" actId="21"/>
          <ac:graphicFrameMkLst>
            <pc:docMk/>
            <pc:sldMk cId="1222338424" sldId="269"/>
            <ac:graphicFrameMk id="13" creationId="{22441D2E-F62E-AC54-857C-88C1D56EB7BA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1:55:00.410" v="1484" actId="21"/>
          <ac:graphicFrameMkLst>
            <pc:docMk/>
            <pc:sldMk cId="1222338424" sldId="269"/>
            <ac:graphicFrameMk id="14" creationId="{DACB9C65-C970-B291-722F-F4E24E393E08}"/>
          </ac:graphicFrameMkLst>
        </pc:graphicFrameChg>
        <pc:graphicFrameChg chg="add mod modGraphic">
          <ac:chgData name="Couch, Lorinda (xkr9pe)" userId="0cbb0a3e-7689-4df0-91d5-0e3a174cab87" providerId="ADAL" clId="{AB8B352A-C829-47F3-A0DD-CE9DB48F3716}" dt="2024-04-19T02:12:26.989" v="1582"/>
          <ac:graphicFrameMkLst>
            <pc:docMk/>
            <pc:sldMk cId="1222338424" sldId="269"/>
            <ac:graphicFrameMk id="15" creationId="{A0BD6349-7902-A710-F8A0-FCBDA3056BDA}"/>
          </ac:graphicFrameMkLst>
        </pc:graphicFrameChg>
        <pc:graphicFrameChg chg="add del mod modGraphic">
          <ac:chgData name="Couch, Lorinda (xkr9pe)" userId="0cbb0a3e-7689-4df0-91d5-0e3a174cab87" providerId="ADAL" clId="{AB8B352A-C829-47F3-A0DD-CE9DB48F3716}" dt="2024-04-19T02:06:47.995" v="1535" actId="21"/>
          <ac:graphicFrameMkLst>
            <pc:docMk/>
            <pc:sldMk cId="1222338424" sldId="269"/>
            <ac:graphicFrameMk id="16" creationId="{FAB29765-A15F-4FC2-3976-CE3BEF44056C}"/>
          </ac:graphicFrameMkLst>
        </pc:graphicFrameChg>
      </pc:sldChg>
      <pc:sldChg chg="addSp delSp modSp add del mod">
        <pc:chgData name="Couch, Lorinda (xkr9pe)" userId="0cbb0a3e-7689-4df0-91d5-0e3a174cab87" providerId="ADAL" clId="{AB8B352A-C829-47F3-A0DD-CE9DB48F3716}" dt="2024-04-19T01:01:36.063" v="1128" actId="2696"/>
        <pc:sldMkLst>
          <pc:docMk/>
          <pc:sldMk cId="3116207298" sldId="270"/>
        </pc:sldMkLst>
        <pc:spChg chg="add mod">
          <ac:chgData name="Couch, Lorinda (xkr9pe)" userId="0cbb0a3e-7689-4df0-91d5-0e3a174cab87" providerId="ADAL" clId="{AB8B352A-C829-47F3-A0DD-CE9DB48F3716}" dt="2024-04-18T21:56:59.414" v="423" actId="1076"/>
          <ac:spMkLst>
            <pc:docMk/>
            <pc:sldMk cId="3116207298" sldId="270"/>
            <ac:spMk id="7" creationId="{E9769560-D87C-E961-F7BB-733837824718}"/>
          </ac:spMkLst>
        </pc:spChg>
        <pc:picChg chg="del">
          <ac:chgData name="Couch, Lorinda (xkr9pe)" userId="0cbb0a3e-7689-4df0-91d5-0e3a174cab87" providerId="ADAL" clId="{AB8B352A-C829-47F3-A0DD-CE9DB48F3716}" dt="2024-04-18T21:56:56.062" v="422" actId="21"/>
          <ac:picMkLst>
            <pc:docMk/>
            <pc:sldMk cId="3116207298" sldId="270"/>
            <ac:picMk id="3" creationId="{B77E21F2-7015-B3E5-4C05-E9E0373A1513}"/>
          </ac:picMkLst>
        </pc:picChg>
      </pc:sldChg>
      <pc:sldChg chg="addSp delSp modSp add mod ord modTransition addAnim delAnim modAnim">
        <pc:chgData name="Couch, Lorinda (xkr9pe)" userId="0cbb0a3e-7689-4df0-91d5-0e3a174cab87" providerId="ADAL" clId="{AB8B352A-C829-47F3-A0DD-CE9DB48F3716}" dt="2024-04-26T00:07:32.638" v="5917" actId="1076"/>
        <pc:sldMkLst>
          <pc:docMk/>
          <pc:sldMk cId="178086048" sldId="271"/>
        </pc:sldMkLst>
        <pc:spChg chg="mod">
          <ac:chgData name="Couch, Lorinda (xkr9pe)" userId="0cbb0a3e-7689-4df0-91d5-0e3a174cab87" providerId="ADAL" clId="{AB8B352A-C829-47F3-A0DD-CE9DB48F3716}" dt="2024-04-26T00:07:32.638" v="5917" actId="1076"/>
          <ac:spMkLst>
            <pc:docMk/>
            <pc:sldMk cId="178086048" sldId="271"/>
            <ac:spMk id="2" creationId="{602DAD41-04C9-CF94-FA35-F7DD3C511798}"/>
          </ac:spMkLst>
        </pc:spChg>
        <pc:spChg chg="del">
          <ac:chgData name="Couch, Lorinda (xkr9pe)" userId="0cbb0a3e-7689-4df0-91d5-0e3a174cab87" providerId="ADAL" clId="{AB8B352A-C829-47F3-A0DD-CE9DB48F3716}" dt="2024-04-18T22:28:27.127" v="438" actId="21"/>
          <ac:spMkLst>
            <pc:docMk/>
            <pc:sldMk cId="178086048" sldId="271"/>
            <ac:spMk id="4" creationId="{56FB0F27-0063-86E1-7C19-ACF4460C25AA}"/>
          </ac:spMkLst>
        </pc:spChg>
        <pc:spChg chg="add del mod">
          <ac:chgData name="Couch, Lorinda (xkr9pe)" userId="0cbb0a3e-7689-4df0-91d5-0e3a174cab87" providerId="ADAL" clId="{AB8B352A-C829-47F3-A0DD-CE9DB48F3716}" dt="2024-04-23T23:57:36.736" v="3814" actId="21"/>
          <ac:spMkLst>
            <pc:docMk/>
            <pc:sldMk cId="178086048" sldId="271"/>
            <ac:spMk id="4" creationId="{81011C21-8D83-83BF-563E-F7EB6A5BDB7E}"/>
          </ac:spMkLst>
        </pc:spChg>
        <pc:spChg chg="mod">
          <ac:chgData name="Couch, Lorinda (xkr9pe)" userId="0cbb0a3e-7689-4df0-91d5-0e3a174cab87" providerId="ADAL" clId="{AB8B352A-C829-47F3-A0DD-CE9DB48F3716}" dt="2024-04-24T00:23:26.961" v="3964" actId="14100"/>
          <ac:spMkLst>
            <pc:docMk/>
            <pc:sldMk cId="178086048" sldId="271"/>
            <ac:spMk id="6" creationId="{0B3AFB5A-D824-69B6-F530-7D82A6751C32}"/>
          </ac:spMkLst>
        </pc:spChg>
        <pc:spChg chg="add mod">
          <ac:chgData name="Couch, Lorinda (xkr9pe)" userId="0cbb0a3e-7689-4df0-91d5-0e3a174cab87" providerId="ADAL" clId="{AB8B352A-C829-47F3-A0DD-CE9DB48F3716}" dt="2024-04-23T18:30:24.321" v="3730" actId="207"/>
          <ac:spMkLst>
            <pc:docMk/>
            <pc:sldMk cId="178086048" sldId="271"/>
            <ac:spMk id="8" creationId="{70DD2405-3006-D3CA-DF9F-39F018A0A9E6}"/>
          </ac:spMkLst>
        </pc:spChg>
        <pc:spChg chg="add del mod">
          <ac:chgData name="Couch, Lorinda (xkr9pe)" userId="0cbb0a3e-7689-4df0-91d5-0e3a174cab87" providerId="ADAL" clId="{AB8B352A-C829-47F3-A0DD-CE9DB48F3716}" dt="2024-04-18T22:45:40.716" v="997" actId="21"/>
          <ac:spMkLst>
            <pc:docMk/>
            <pc:sldMk cId="178086048" sldId="271"/>
            <ac:spMk id="10" creationId="{30D5198C-9145-44EE-643D-5993FC7436B6}"/>
          </ac:spMkLst>
        </pc:spChg>
        <pc:spChg chg="add del mod">
          <ac:chgData name="Couch, Lorinda (xkr9pe)" userId="0cbb0a3e-7689-4df0-91d5-0e3a174cab87" providerId="ADAL" clId="{AB8B352A-C829-47F3-A0DD-CE9DB48F3716}" dt="2024-04-23T23:57:32.815" v="3813" actId="21"/>
          <ac:spMkLst>
            <pc:docMk/>
            <pc:sldMk cId="178086048" sldId="271"/>
            <ac:spMk id="12" creationId="{354F2FA9-DA39-1E07-F874-F7F5C5073A51}"/>
          </ac:spMkLst>
        </pc:spChg>
        <pc:spChg chg="mod">
          <ac:chgData name="Couch, Lorinda (xkr9pe)" userId="0cbb0a3e-7689-4df0-91d5-0e3a174cab87" providerId="ADAL" clId="{AB8B352A-C829-47F3-A0DD-CE9DB48F3716}" dt="2024-04-23T00:07:33.532" v="2346" actId="27803"/>
          <ac:spMkLst>
            <pc:docMk/>
            <pc:sldMk cId="178086048" sldId="271"/>
            <ac:spMk id="13" creationId="{62C441C7-52EB-3101-1420-A8714B882F76}"/>
          </ac:spMkLst>
        </pc:spChg>
        <pc:spChg chg="add del mod">
          <ac:chgData name="Couch, Lorinda (xkr9pe)" userId="0cbb0a3e-7689-4df0-91d5-0e3a174cab87" providerId="ADAL" clId="{AB8B352A-C829-47F3-A0DD-CE9DB48F3716}" dt="2024-04-24T00:13:27.820" v="3878" actId="21"/>
          <ac:spMkLst>
            <pc:docMk/>
            <pc:sldMk cId="178086048" sldId="271"/>
            <ac:spMk id="13" creationId="{90F05A36-A9A1-C91A-BACC-465148A63976}"/>
          </ac:spMkLst>
        </pc:spChg>
        <pc:spChg chg="mod">
          <ac:chgData name="Couch, Lorinda (xkr9pe)" userId="0cbb0a3e-7689-4df0-91d5-0e3a174cab87" providerId="ADAL" clId="{AB8B352A-C829-47F3-A0DD-CE9DB48F3716}" dt="2024-04-23T00:07:33.532" v="2346" actId="27803"/>
          <ac:spMkLst>
            <pc:docMk/>
            <pc:sldMk cId="178086048" sldId="271"/>
            <ac:spMk id="14" creationId="{273D1045-E446-17E6-1500-03F91C50943A}"/>
          </ac:spMkLst>
        </pc:spChg>
        <pc:spChg chg="mod">
          <ac:chgData name="Couch, Lorinda (xkr9pe)" userId="0cbb0a3e-7689-4df0-91d5-0e3a174cab87" providerId="ADAL" clId="{AB8B352A-C829-47F3-A0DD-CE9DB48F3716}" dt="2024-04-23T00:09:10.962" v="2367" actId="27803"/>
          <ac:spMkLst>
            <pc:docMk/>
            <pc:sldMk cId="178086048" sldId="271"/>
            <ac:spMk id="18" creationId="{06FEEA5C-FA02-E52B-F1F0-0FCFF60A77D5}"/>
          </ac:spMkLst>
        </pc:spChg>
        <pc:spChg chg="mod">
          <ac:chgData name="Couch, Lorinda (xkr9pe)" userId="0cbb0a3e-7689-4df0-91d5-0e3a174cab87" providerId="ADAL" clId="{AB8B352A-C829-47F3-A0DD-CE9DB48F3716}" dt="2024-04-23T00:10:38.013" v="2377" actId="1076"/>
          <ac:spMkLst>
            <pc:docMk/>
            <pc:sldMk cId="178086048" sldId="271"/>
            <ac:spMk id="19" creationId="{555133DB-B63B-E13A-2F35-73B82BE3B089}"/>
          </ac:spMkLst>
        </pc:spChg>
        <pc:grpChg chg="mod">
          <ac:chgData name="Couch, Lorinda (xkr9pe)" userId="0cbb0a3e-7689-4df0-91d5-0e3a174cab87" providerId="ADAL" clId="{AB8B352A-C829-47F3-A0DD-CE9DB48F3716}" dt="2024-04-23T00:07:33.532" v="2346" actId="27803"/>
          <ac:grpSpMkLst>
            <pc:docMk/>
            <pc:sldMk cId="178086048" sldId="271"/>
            <ac:grpSpMk id="12" creationId="{7CBF1937-9AC4-540A-0FCB-4D8FC5589F40}"/>
          </ac:grpSpMkLst>
        </pc:grpChg>
        <pc:grpChg chg="mod">
          <ac:chgData name="Couch, Lorinda (xkr9pe)" userId="0cbb0a3e-7689-4df0-91d5-0e3a174cab87" providerId="ADAL" clId="{AB8B352A-C829-47F3-A0DD-CE9DB48F3716}" dt="2024-04-23T00:09:10.962" v="2367" actId="27803"/>
          <ac:grpSpMkLst>
            <pc:docMk/>
            <pc:sldMk cId="178086048" sldId="271"/>
            <ac:grpSpMk id="17" creationId="{9DCADC4A-6C49-D357-961B-5454D485D2B1}"/>
          </ac:grpSpMkLst>
        </pc:grpChg>
        <pc:picChg chg="del">
          <ac:chgData name="Couch, Lorinda (xkr9pe)" userId="0cbb0a3e-7689-4df0-91d5-0e3a174cab87" providerId="ADAL" clId="{AB8B352A-C829-47F3-A0DD-CE9DB48F3716}" dt="2024-04-18T22:28:23.158" v="437" actId="21"/>
          <ac:picMkLst>
            <pc:docMk/>
            <pc:sldMk cId="178086048" sldId="271"/>
            <ac:picMk id="3" creationId="{B77E21F2-7015-B3E5-4C05-E9E0373A1513}"/>
          </ac:picMkLst>
        </pc:picChg>
        <pc:picChg chg="add del mod">
          <ac:chgData name="Couch, Lorinda (xkr9pe)" userId="0cbb0a3e-7689-4df0-91d5-0e3a174cab87" providerId="ADAL" clId="{AB8B352A-C829-47F3-A0DD-CE9DB48F3716}" dt="2024-04-22T21:44:30.211" v="1796" actId="21"/>
          <ac:picMkLst>
            <pc:docMk/>
            <pc:sldMk cId="178086048" sldId="271"/>
            <ac:picMk id="4" creationId="{CEC8D6B8-DA21-E60B-5DAB-3264368196D5}"/>
          </ac:picMkLst>
        </pc:picChg>
        <pc:picChg chg="add del mod">
          <ac:chgData name="Couch, Lorinda (xkr9pe)" userId="0cbb0a3e-7689-4df0-91d5-0e3a174cab87" providerId="ADAL" clId="{AB8B352A-C829-47F3-A0DD-CE9DB48F3716}" dt="2024-04-18T22:36:20.871" v="456" actId="21"/>
          <ac:picMkLst>
            <pc:docMk/>
            <pc:sldMk cId="178086048" sldId="271"/>
            <ac:picMk id="7" creationId="{13416208-0954-656D-B3BF-65149F874177}"/>
          </ac:picMkLst>
        </pc:picChg>
        <pc:picChg chg="add mod">
          <ac:chgData name="Couch, Lorinda (xkr9pe)" userId="0cbb0a3e-7689-4df0-91d5-0e3a174cab87" providerId="ADAL" clId="{AB8B352A-C829-47F3-A0DD-CE9DB48F3716}" dt="2024-04-24T01:18:40.684" v="4481" actId="14100"/>
          <ac:picMkLst>
            <pc:docMk/>
            <pc:sldMk cId="178086048" sldId="271"/>
            <ac:picMk id="7" creationId="{7AB16B62-D93C-3A93-EC15-E2AECE8674AF}"/>
          </ac:picMkLst>
        </pc:picChg>
        <pc:picChg chg="add del mod modVis modCrop">
          <ac:chgData name="Couch, Lorinda (xkr9pe)" userId="0cbb0a3e-7689-4df0-91d5-0e3a174cab87" providerId="ADAL" clId="{AB8B352A-C829-47F3-A0DD-CE9DB48F3716}" dt="2024-04-23T00:11:00.644" v="2391" actId="21"/>
          <ac:picMkLst>
            <pc:docMk/>
            <pc:sldMk cId="178086048" sldId="271"/>
            <ac:picMk id="7" creationId="{D5E91F19-075F-4657-F46C-ABDBF2FC0731}"/>
          </ac:picMkLst>
        </pc:picChg>
        <pc:picChg chg="add del mod">
          <ac:chgData name="Couch, Lorinda (xkr9pe)" userId="0cbb0a3e-7689-4df0-91d5-0e3a174cab87" providerId="ADAL" clId="{AB8B352A-C829-47F3-A0DD-CE9DB48F3716}" dt="2024-04-18T22:37:38.479" v="463" actId="21"/>
          <ac:picMkLst>
            <pc:docMk/>
            <pc:sldMk cId="178086048" sldId="271"/>
            <ac:picMk id="8" creationId="{5DE8DB00-8F8D-68AC-6DAC-ABEEA657AC74}"/>
          </ac:picMkLst>
        </pc:picChg>
        <pc:picChg chg="add mod">
          <ac:chgData name="Couch, Lorinda (xkr9pe)" userId="0cbb0a3e-7689-4df0-91d5-0e3a174cab87" providerId="ADAL" clId="{AB8B352A-C829-47F3-A0DD-CE9DB48F3716}" dt="2024-04-23T23:55:20.356" v="3796" actId="1076"/>
          <ac:picMkLst>
            <pc:docMk/>
            <pc:sldMk cId="178086048" sldId="271"/>
            <ac:picMk id="9" creationId="{260B47C4-1DD3-9929-5AB3-B8F07A5BD37D}"/>
          </ac:picMkLst>
        </pc:picChg>
        <pc:picChg chg="add del mod">
          <ac:chgData name="Couch, Lorinda (xkr9pe)" userId="0cbb0a3e-7689-4df0-91d5-0e3a174cab87" providerId="ADAL" clId="{AB8B352A-C829-47F3-A0DD-CE9DB48F3716}" dt="2024-04-22T21:44:24.646" v="1794" actId="21"/>
          <ac:picMkLst>
            <pc:docMk/>
            <pc:sldMk cId="178086048" sldId="271"/>
            <ac:picMk id="9" creationId="{32D8BC94-C991-8D68-849F-D956C313830C}"/>
          </ac:picMkLst>
        </pc:picChg>
        <pc:picChg chg="add mod">
          <ac:chgData name="Couch, Lorinda (xkr9pe)" userId="0cbb0a3e-7689-4df0-91d5-0e3a174cab87" providerId="ADAL" clId="{AB8B352A-C829-47F3-A0DD-CE9DB48F3716}" dt="2024-04-24T00:26:36.899" v="3969" actId="14100"/>
          <ac:picMkLst>
            <pc:docMk/>
            <pc:sldMk cId="178086048" sldId="271"/>
            <ac:picMk id="10" creationId="{9ACB440B-3400-0BF8-1D46-72047B71C363}"/>
          </ac:picMkLst>
        </pc:picChg>
        <pc:picChg chg="add del mod">
          <ac:chgData name="Couch, Lorinda (xkr9pe)" userId="0cbb0a3e-7689-4df0-91d5-0e3a174cab87" providerId="ADAL" clId="{AB8B352A-C829-47F3-A0DD-CE9DB48F3716}" dt="2024-04-23T00:08:14.232" v="2358" actId="14100"/>
          <ac:picMkLst>
            <pc:docMk/>
            <pc:sldMk cId="178086048" sldId="271"/>
            <ac:picMk id="11" creationId="{0D434E7D-F4D6-8DFF-2FC3-4FCAA21EB169}"/>
          </ac:picMkLst>
        </pc:picChg>
        <pc:picChg chg="add mod">
          <ac:chgData name="Couch, Lorinda (xkr9pe)" userId="0cbb0a3e-7689-4df0-91d5-0e3a174cab87" providerId="ADAL" clId="{AB8B352A-C829-47F3-A0DD-CE9DB48F3716}" dt="2024-04-18T23:27:53.501" v="1033"/>
          <ac:picMkLst>
            <pc:docMk/>
            <pc:sldMk cId="178086048" sldId="271"/>
            <ac:picMk id="12" creationId="{721ED7C2-CDC5-FA19-CDCD-26A66E291A90}"/>
          </ac:picMkLst>
        </pc:picChg>
        <pc:picChg chg="add del mod ord">
          <ac:chgData name="Couch, Lorinda (xkr9pe)" userId="0cbb0a3e-7689-4df0-91d5-0e3a174cab87" providerId="ADAL" clId="{AB8B352A-C829-47F3-A0DD-CE9DB48F3716}" dt="2024-04-23T00:10:41.375" v="2383" actId="166"/>
          <ac:picMkLst>
            <pc:docMk/>
            <pc:sldMk cId="178086048" sldId="271"/>
            <ac:picMk id="16" creationId="{4479B820-1AB7-65BB-9621-A871F61A2FC3}"/>
          </ac:picMkLst>
        </pc:picChg>
        <pc:picChg chg="add mod">
          <ac:chgData name="Couch, Lorinda (xkr9pe)" userId="0cbb0a3e-7689-4df0-91d5-0e3a174cab87" providerId="ADAL" clId="{AB8B352A-C829-47F3-A0DD-CE9DB48F3716}" dt="2024-04-24T00:18:21.988" v="3902" actId="1076"/>
          <ac:picMkLst>
            <pc:docMk/>
            <pc:sldMk cId="178086048" sldId="271"/>
            <ac:picMk id="20" creationId="{66524440-4901-053D-AE41-E2492CD4FC0C}"/>
          </ac:picMkLst>
        </pc:picChg>
      </pc:sldChg>
      <pc:sldChg chg="modSp add del mod">
        <pc:chgData name="Couch, Lorinda (xkr9pe)" userId="0cbb0a3e-7689-4df0-91d5-0e3a174cab87" providerId="ADAL" clId="{AB8B352A-C829-47F3-A0DD-CE9DB48F3716}" dt="2024-04-24T01:18:19.305" v="4480" actId="2696"/>
        <pc:sldMkLst>
          <pc:docMk/>
          <pc:sldMk cId="3729035935" sldId="272"/>
        </pc:sldMkLst>
        <pc:spChg chg="mod">
          <ac:chgData name="Couch, Lorinda (xkr9pe)" userId="0cbb0a3e-7689-4df0-91d5-0e3a174cab87" providerId="ADAL" clId="{AB8B352A-C829-47F3-A0DD-CE9DB48F3716}" dt="2024-04-18T22:39:17.630" v="479" actId="20577"/>
          <ac:spMkLst>
            <pc:docMk/>
            <pc:sldMk cId="3729035935" sldId="272"/>
            <ac:spMk id="2" creationId="{602DAD41-04C9-CF94-FA35-F7DD3C511798}"/>
          </ac:spMkLst>
        </pc:spChg>
        <pc:spChg chg="mod">
          <ac:chgData name="Couch, Lorinda (xkr9pe)" userId="0cbb0a3e-7689-4df0-91d5-0e3a174cab87" providerId="ADAL" clId="{AB8B352A-C829-47F3-A0DD-CE9DB48F3716}" dt="2024-04-22T21:31:19.129" v="1790" actId="114"/>
          <ac:spMkLst>
            <pc:docMk/>
            <pc:sldMk cId="3729035935" sldId="272"/>
            <ac:spMk id="5" creationId="{EE233663-EF8E-2ED3-C2E3-E1BF4D4763E8}"/>
          </ac:spMkLst>
        </pc:spChg>
      </pc:sldChg>
      <pc:sldChg chg="addSp modSp add mod">
        <pc:chgData name="Couch, Lorinda (xkr9pe)" userId="0cbb0a3e-7689-4df0-91d5-0e3a174cab87" providerId="ADAL" clId="{AB8B352A-C829-47F3-A0DD-CE9DB48F3716}" dt="2024-04-30T19:09:26.694" v="11501" actId="20577"/>
        <pc:sldMkLst>
          <pc:docMk/>
          <pc:sldMk cId="2566420597" sldId="273"/>
        </pc:sldMkLst>
        <pc:spChg chg="mod">
          <ac:chgData name="Couch, Lorinda (xkr9pe)" userId="0cbb0a3e-7689-4df0-91d5-0e3a174cab87" providerId="ADAL" clId="{AB8B352A-C829-47F3-A0DD-CE9DB48F3716}" dt="2024-04-29T18:04:09.434" v="11211" actId="1076"/>
          <ac:spMkLst>
            <pc:docMk/>
            <pc:sldMk cId="2566420597" sldId="273"/>
            <ac:spMk id="2" creationId="{602DAD41-04C9-CF94-FA35-F7DD3C511798}"/>
          </ac:spMkLst>
        </pc:spChg>
        <pc:spChg chg="add mod">
          <ac:chgData name="Couch, Lorinda (xkr9pe)" userId="0cbb0a3e-7689-4df0-91d5-0e3a174cab87" providerId="ADAL" clId="{AB8B352A-C829-47F3-A0DD-CE9DB48F3716}" dt="2024-04-29T18:03:46.485" v="11207" actId="12"/>
          <ac:spMkLst>
            <pc:docMk/>
            <pc:sldMk cId="2566420597" sldId="273"/>
            <ac:spMk id="3" creationId="{95D6441E-14E7-CCE8-5C11-C1BB5CD762FC}"/>
          </ac:spMkLst>
        </pc:spChg>
        <pc:spChg chg="add mod">
          <ac:chgData name="Couch, Lorinda (xkr9pe)" userId="0cbb0a3e-7689-4df0-91d5-0e3a174cab87" providerId="ADAL" clId="{AB8B352A-C829-47F3-A0DD-CE9DB48F3716}" dt="2024-04-29T18:03:58.385" v="11209" actId="1076"/>
          <ac:spMkLst>
            <pc:docMk/>
            <pc:sldMk cId="2566420597" sldId="273"/>
            <ac:spMk id="4" creationId="{BFC16497-8DAF-2CAB-C6F2-ECE8451375C0}"/>
          </ac:spMkLst>
        </pc:spChg>
        <pc:spChg chg="mod">
          <ac:chgData name="Couch, Lorinda (xkr9pe)" userId="0cbb0a3e-7689-4df0-91d5-0e3a174cab87" providerId="ADAL" clId="{AB8B352A-C829-47F3-A0DD-CE9DB48F3716}" dt="2024-04-30T19:09:26.694" v="11501" actId="20577"/>
          <ac:spMkLst>
            <pc:docMk/>
            <pc:sldMk cId="2566420597" sldId="273"/>
            <ac:spMk id="6" creationId="{0B3AFB5A-D824-69B6-F530-7D82A6751C32}"/>
          </ac:spMkLst>
        </pc:spChg>
      </pc:sldChg>
      <pc:sldChg chg="addSp delSp modSp add del mod delAnim">
        <pc:chgData name="Couch, Lorinda (xkr9pe)" userId="0cbb0a3e-7689-4df0-91d5-0e3a174cab87" providerId="ADAL" clId="{AB8B352A-C829-47F3-A0DD-CE9DB48F3716}" dt="2024-04-19T01:01:41.419" v="1129" actId="2696"/>
        <pc:sldMkLst>
          <pc:docMk/>
          <pc:sldMk cId="4248338318" sldId="273"/>
        </pc:sldMkLst>
        <pc:picChg chg="add del mod">
          <ac:chgData name="Couch, Lorinda (xkr9pe)" userId="0cbb0a3e-7689-4df0-91d5-0e3a174cab87" providerId="ADAL" clId="{AB8B352A-C829-47F3-A0DD-CE9DB48F3716}" dt="2024-04-19T00:46:54.135" v="1127" actId="21"/>
          <ac:picMkLst>
            <pc:docMk/>
            <pc:sldMk cId="4248338318" sldId="273"/>
            <ac:picMk id="3" creationId="{1980C6A7-73BD-1D23-DCBE-B3F56BFAE295}"/>
          </ac:picMkLst>
        </pc:picChg>
        <pc:picChg chg="del">
          <ac:chgData name="Couch, Lorinda (xkr9pe)" userId="0cbb0a3e-7689-4df0-91d5-0e3a174cab87" providerId="ADAL" clId="{AB8B352A-C829-47F3-A0DD-CE9DB48F3716}" dt="2024-04-19T00:46:28.089" v="1123" actId="21"/>
          <ac:picMkLst>
            <pc:docMk/>
            <pc:sldMk cId="4248338318" sldId="273"/>
            <ac:picMk id="9" creationId="{32D8BC94-C991-8D68-849F-D956C313830C}"/>
          </ac:picMkLst>
        </pc:picChg>
      </pc:sldChg>
      <pc:sldChg chg="addSp delSp modSp add mod">
        <pc:chgData name="Couch, Lorinda (xkr9pe)" userId="0cbb0a3e-7689-4df0-91d5-0e3a174cab87" providerId="ADAL" clId="{AB8B352A-C829-47F3-A0DD-CE9DB48F3716}" dt="2024-04-27T01:19:16.557" v="7250" actId="20577"/>
        <pc:sldMkLst>
          <pc:docMk/>
          <pc:sldMk cId="2657726280" sldId="274"/>
        </pc:sldMkLst>
        <pc:spChg chg="mod">
          <ac:chgData name="Couch, Lorinda (xkr9pe)" userId="0cbb0a3e-7689-4df0-91d5-0e3a174cab87" providerId="ADAL" clId="{AB8B352A-C829-47F3-A0DD-CE9DB48F3716}" dt="2024-04-27T01:19:16.557" v="7250" actId="20577"/>
          <ac:spMkLst>
            <pc:docMk/>
            <pc:sldMk cId="2657726280" sldId="274"/>
            <ac:spMk id="2" creationId="{602DAD41-04C9-CF94-FA35-F7DD3C511798}"/>
          </ac:spMkLst>
        </pc:spChg>
        <pc:spChg chg="add del mod">
          <ac:chgData name="Couch, Lorinda (xkr9pe)" userId="0cbb0a3e-7689-4df0-91d5-0e3a174cab87" providerId="ADAL" clId="{AB8B352A-C829-47F3-A0DD-CE9DB48F3716}" dt="2024-04-26T23:59:55.993" v="7073" actId="21"/>
          <ac:spMkLst>
            <pc:docMk/>
            <pc:sldMk cId="2657726280" sldId="274"/>
            <ac:spMk id="4" creationId="{615721C6-3F79-35BD-3E0C-688A3EC79848}"/>
          </ac:spMkLst>
        </pc:spChg>
        <pc:spChg chg="del mod">
          <ac:chgData name="Couch, Lorinda (xkr9pe)" userId="0cbb0a3e-7689-4df0-91d5-0e3a174cab87" providerId="ADAL" clId="{AB8B352A-C829-47F3-A0DD-CE9DB48F3716}" dt="2024-04-26T23:59:50.573" v="7072" actId="21"/>
          <ac:spMkLst>
            <pc:docMk/>
            <pc:sldMk cId="2657726280" sldId="274"/>
            <ac:spMk id="6" creationId="{0B3AFB5A-D824-69B6-F530-7D82A6751C32}"/>
          </ac:spMkLst>
        </pc:spChg>
        <pc:grpChg chg="add mod">
          <ac:chgData name="Couch, Lorinda (xkr9pe)" userId="0cbb0a3e-7689-4df0-91d5-0e3a174cab87" providerId="ADAL" clId="{AB8B352A-C829-47F3-A0DD-CE9DB48F3716}" dt="2024-04-27T01:04:18.347" v="7154" actId="1076"/>
          <ac:grpSpMkLst>
            <pc:docMk/>
            <pc:sldMk cId="2657726280" sldId="274"/>
            <ac:grpSpMk id="8" creationId="{E7599FE6-18AB-F60C-9E17-83B1D312E843}"/>
          </ac:grpSpMkLst>
        </pc:grpChg>
        <pc:picChg chg="add mod">
          <ac:chgData name="Couch, Lorinda (xkr9pe)" userId="0cbb0a3e-7689-4df0-91d5-0e3a174cab87" providerId="ADAL" clId="{AB8B352A-C829-47F3-A0DD-CE9DB48F3716}" dt="2024-04-27T01:04:18.347" v="7154" actId="1076"/>
          <ac:picMkLst>
            <pc:docMk/>
            <pc:sldMk cId="2657726280" sldId="274"/>
            <ac:picMk id="7" creationId="{4776435E-3895-599B-C89E-46A95FF12ADA}"/>
          </ac:picMkLst>
        </pc:picChg>
        <pc:picChg chg="add del">
          <ac:chgData name="Couch, Lorinda (xkr9pe)" userId="0cbb0a3e-7689-4df0-91d5-0e3a174cab87" providerId="ADAL" clId="{AB8B352A-C829-47F3-A0DD-CE9DB48F3716}" dt="2024-04-26T15:24:43.653" v="7030" actId="21"/>
          <ac:picMkLst>
            <pc:docMk/>
            <pc:sldMk cId="2657726280" sldId="274"/>
            <ac:picMk id="1025" creationId="{D2E2E066-A4BE-67A2-1DC6-1379574EA61A}"/>
          </ac:picMkLst>
        </pc:picChg>
        <pc:picChg chg="add del mod">
          <ac:chgData name="Couch, Lorinda (xkr9pe)" userId="0cbb0a3e-7689-4df0-91d5-0e3a174cab87" providerId="ADAL" clId="{AB8B352A-C829-47F3-A0DD-CE9DB48F3716}" dt="2024-04-27T00:46:22.029" v="7115" actId="21"/>
          <ac:picMkLst>
            <pc:docMk/>
            <pc:sldMk cId="2657726280" sldId="274"/>
            <ac:picMk id="1026" creationId="{D74E1674-F6CE-5881-B13F-CB7B71C139B5}"/>
          </ac:picMkLst>
        </pc:picChg>
        <pc:picChg chg="add del mod">
          <ac:chgData name="Couch, Lorinda (xkr9pe)" userId="0cbb0a3e-7689-4df0-91d5-0e3a174cab87" providerId="ADAL" clId="{AB8B352A-C829-47F3-A0DD-CE9DB48F3716}" dt="2024-04-27T01:02:11.956" v="7127" actId="21"/>
          <ac:picMkLst>
            <pc:docMk/>
            <pc:sldMk cId="2657726280" sldId="274"/>
            <ac:picMk id="1027" creationId="{3B528541-21BF-84CD-045B-BEC1A09A4658}"/>
          </ac:picMkLst>
        </pc:picChg>
        <pc:picChg chg="add mod">
          <ac:chgData name="Couch, Lorinda (xkr9pe)" userId="0cbb0a3e-7689-4df0-91d5-0e3a174cab87" providerId="ADAL" clId="{AB8B352A-C829-47F3-A0DD-CE9DB48F3716}" dt="2024-04-27T01:04:18.347" v="7154" actId="1076"/>
          <ac:picMkLst>
            <pc:docMk/>
            <pc:sldMk cId="2657726280" sldId="274"/>
            <ac:picMk id="1028" creationId="{ABB8ABC0-C786-E42A-A02A-A93D3D2954C2}"/>
          </ac:picMkLst>
        </pc:picChg>
      </pc:sldChg>
      <pc:sldChg chg="addSp delSp modSp add mod">
        <pc:chgData name="Couch, Lorinda (xkr9pe)" userId="0cbb0a3e-7689-4df0-91d5-0e3a174cab87" providerId="ADAL" clId="{AB8B352A-C829-47F3-A0DD-CE9DB48F3716}" dt="2024-04-28T16:15:12.090" v="9862"/>
        <pc:sldMkLst>
          <pc:docMk/>
          <pc:sldMk cId="3673615175" sldId="275"/>
        </pc:sldMkLst>
        <pc:spChg chg="mod">
          <ac:chgData name="Couch, Lorinda (xkr9pe)" userId="0cbb0a3e-7689-4df0-91d5-0e3a174cab87" providerId="ADAL" clId="{AB8B352A-C829-47F3-A0DD-CE9DB48F3716}" dt="2024-04-27T01:08:01.175" v="7249" actId="14100"/>
          <ac:spMkLst>
            <pc:docMk/>
            <pc:sldMk cId="3673615175" sldId="275"/>
            <ac:spMk id="2" creationId="{602DAD41-04C9-CF94-FA35-F7DD3C511798}"/>
          </ac:spMkLst>
        </pc:spChg>
        <pc:spChg chg="del mod">
          <ac:chgData name="Couch, Lorinda (xkr9pe)" userId="0cbb0a3e-7689-4df0-91d5-0e3a174cab87" providerId="ADAL" clId="{AB8B352A-C829-47F3-A0DD-CE9DB48F3716}" dt="2024-04-26T14:56:26.687" v="7025" actId="21"/>
          <ac:spMkLst>
            <pc:docMk/>
            <pc:sldMk cId="3673615175" sldId="275"/>
            <ac:spMk id="6" creationId="{0B3AFB5A-D824-69B6-F530-7D82A6751C32}"/>
          </ac:spMkLst>
        </pc:spChg>
        <pc:spChg chg="add del mod">
          <ac:chgData name="Couch, Lorinda (xkr9pe)" userId="0cbb0a3e-7689-4df0-91d5-0e3a174cab87" providerId="ADAL" clId="{AB8B352A-C829-47F3-A0DD-CE9DB48F3716}" dt="2024-04-26T14:56:39.266" v="7028" actId="21"/>
          <ac:spMkLst>
            <pc:docMk/>
            <pc:sldMk cId="3673615175" sldId="275"/>
            <ac:spMk id="8" creationId="{4FFFC386-F5F0-9658-703D-BEFC5394BDB4}"/>
          </ac:spMkLst>
        </pc:spChg>
        <pc:picChg chg="add mod">
          <ac:chgData name="Couch, Lorinda (xkr9pe)" userId="0cbb0a3e-7689-4df0-91d5-0e3a174cab87" providerId="ADAL" clId="{AB8B352A-C829-47F3-A0DD-CE9DB48F3716}" dt="2024-04-28T16:15:08.748" v="9857" actId="14100"/>
          <ac:picMkLst>
            <pc:docMk/>
            <pc:sldMk cId="3673615175" sldId="275"/>
            <ac:picMk id="3" creationId="{11829909-1BED-9E0C-C523-BC71CB2C2D10}"/>
          </ac:picMkLst>
        </pc:picChg>
        <pc:picChg chg="add del mod">
          <ac:chgData name="Couch, Lorinda (xkr9pe)" userId="0cbb0a3e-7689-4df0-91d5-0e3a174cab87" providerId="ADAL" clId="{AB8B352A-C829-47F3-A0DD-CE9DB48F3716}" dt="2024-04-26T18:21:02.004" v="7045" actId="21"/>
          <ac:picMkLst>
            <pc:docMk/>
            <pc:sldMk cId="3673615175" sldId="275"/>
            <ac:picMk id="4" creationId="{157EF2CC-E4AA-A074-80AD-3B56F3763168}"/>
          </ac:picMkLst>
        </pc:picChg>
        <pc:picChg chg="add mod">
          <ac:chgData name="Couch, Lorinda (xkr9pe)" userId="0cbb0a3e-7689-4df0-91d5-0e3a174cab87" providerId="ADAL" clId="{AB8B352A-C829-47F3-A0DD-CE9DB48F3716}" dt="2024-04-28T16:15:12.090" v="9862"/>
          <ac:picMkLst>
            <pc:docMk/>
            <pc:sldMk cId="3673615175" sldId="275"/>
            <ac:picMk id="4" creationId="{E5029C42-85E9-C385-62D7-54DA9AF454AF}"/>
          </ac:picMkLst>
        </pc:picChg>
        <pc:picChg chg="add del mod">
          <ac:chgData name="Couch, Lorinda (xkr9pe)" userId="0cbb0a3e-7689-4df0-91d5-0e3a174cab87" providerId="ADAL" clId="{AB8B352A-C829-47F3-A0DD-CE9DB48F3716}" dt="2024-04-26T19:16:19.629" v="7052" actId="21"/>
          <ac:picMkLst>
            <pc:docMk/>
            <pc:sldMk cId="3673615175" sldId="275"/>
            <ac:picMk id="2049" creationId="{A6FD07A1-79DB-D7C0-D9CC-E52879781B13}"/>
          </ac:picMkLst>
        </pc:picChg>
        <pc:picChg chg="add del mod">
          <ac:chgData name="Couch, Lorinda (xkr9pe)" userId="0cbb0a3e-7689-4df0-91d5-0e3a174cab87" providerId="ADAL" clId="{AB8B352A-C829-47F3-A0DD-CE9DB48F3716}" dt="2024-04-26T20:14:33.408" v="7059" actId="21"/>
          <ac:picMkLst>
            <pc:docMk/>
            <pc:sldMk cId="3673615175" sldId="275"/>
            <ac:picMk id="2050" creationId="{BEA33B8D-83F5-1390-E677-82E0EAD7356D}"/>
          </ac:picMkLst>
        </pc:picChg>
        <pc:picChg chg="add del mod">
          <ac:chgData name="Couch, Lorinda (xkr9pe)" userId="0cbb0a3e-7689-4df0-91d5-0e3a174cab87" providerId="ADAL" clId="{AB8B352A-C829-47F3-A0DD-CE9DB48F3716}" dt="2024-04-26T23:45:08.476" v="7068" actId="21"/>
          <ac:picMkLst>
            <pc:docMk/>
            <pc:sldMk cId="3673615175" sldId="275"/>
            <ac:picMk id="2051" creationId="{462136B0-93AC-F683-CF39-FA880F491281}"/>
          </ac:picMkLst>
        </pc:picChg>
        <pc:picChg chg="add del mod">
          <ac:chgData name="Couch, Lorinda (xkr9pe)" userId="0cbb0a3e-7689-4df0-91d5-0e3a174cab87" providerId="ADAL" clId="{AB8B352A-C829-47F3-A0DD-CE9DB48F3716}" dt="2024-04-28T16:15:11.235" v="9861" actId="21"/>
          <ac:picMkLst>
            <pc:docMk/>
            <pc:sldMk cId="3673615175" sldId="275"/>
            <ac:picMk id="2052" creationId="{85841904-8E41-FD00-C7A2-9E633D0FB032}"/>
          </ac:picMkLst>
        </pc:picChg>
      </pc:sldChg>
      <pc:sldChg chg="addSp delSp modSp add del mod">
        <pc:chgData name="Couch, Lorinda (xkr9pe)" userId="0cbb0a3e-7689-4df0-91d5-0e3a174cab87" providerId="ADAL" clId="{AB8B352A-C829-47F3-A0DD-CE9DB48F3716}" dt="2024-04-28T18:59:27.786" v="10061" actId="2696"/>
        <pc:sldMkLst>
          <pc:docMk/>
          <pc:sldMk cId="4198515676" sldId="276"/>
        </pc:sldMkLst>
        <pc:spChg chg="mod">
          <ac:chgData name="Couch, Lorinda (xkr9pe)" userId="0cbb0a3e-7689-4df0-91d5-0e3a174cab87" providerId="ADAL" clId="{AB8B352A-C829-47F3-A0DD-CE9DB48F3716}" dt="2024-04-27T21:20:52.854" v="7774" actId="20577"/>
          <ac:spMkLst>
            <pc:docMk/>
            <pc:sldMk cId="4198515676" sldId="276"/>
            <ac:spMk id="2" creationId="{602DAD41-04C9-CF94-FA35-F7DD3C511798}"/>
          </ac:spMkLst>
        </pc:spChg>
        <pc:spChg chg="add mod">
          <ac:chgData name="Couch, Lorinda (xkr9pe)" userId="0cbb0a3e-7689-4df0-91d5-0e3a174cab87" providerId="ADAL" clId="{AB8B352A-C829-47F3-A0DD-CE9DB48F3716}" dt="2024-04-27T12:47:15.906" v="7636" actId="1076"/>
          <ac:spMkLst>
            <pc:docMk/>
            <pc:sldMk cId="4198515676" sldId="276"/>
            <ac:spMk id="3" creationId="{6ADA7992-294A-F525-CD82-F0E582DAA423}"/>
          </ac:spMkLst>
        </pc:spChg>
        <pc:spChg chg="mod">
          <ac:chgData name="Couch, Lorinda (xkr9pe)" userId="0cbb0a3e-7689-4df0-91d5-0e3a174cab87" providerId="ADAL" clId="{AB8B352A-C829-47F3-A0DD-CE9DB48F3716}" dt="2024-04-28T13:00:44.498" v="7899"/>
          <ac:spMkLst>
            <pc:docMk/>
            <pc:sldMk cId="4198515676" sldId="276"/>
            <ac:spMk id="4" creationId="{7A978C45-A019-6487-0A9E-1A795D4276BF}"/>
          </ac:spMkLst>
        </pc:spChg>
        <pc:spChg chg="add del mod">
          <ac:chgData name="Couch, Lorinda (xkr9pe)" userId="0cbb0a3e-7689-4df0-91d5-0e3a174cab87" providerId="ADAL" clId="{AB8B352A-C829-47F3-A0DD-CE9DB48F3716}" dt="2024-04-27T01:05:53.460" v="7164" actId="21"/>
          <ac:spMkLst>
            <pc:docMk/>
            <pc:sldMk cId="4198515676" sldId="276"/>
            <ac:spMk id="4" creationId="{7BD75B55-2AEB-1507-1AA5-0EB7F6B1A7C2}"/>
          </ac:spMkLst>
        </pc:spChg>
        <pc:spChg chg="del">
          <ac:chgData name="Couch, Lorinda (xkr9pe)" userId="0cbb0a3e-7689-4df0-91d5-0e3a174cab87" providerId="ADAL" clId="{AB8B352A-C829-47F3-A0DD-CE9DB48F3716}" dt="2024-04-26T00:35:19.952" v="6530" actId="21"/>
          <ac:spMkLst>
            <pc:docMk/>
            <pc:sldMk cId="4198515676" sldId="276"/>
            <ac:spMk id="6" creationId="{0B3AFB5A-D824-69B6-F530-7D82A6751C32}"/>
          </ac:spMkLst>
        </pc:spChg>
        <pc:spChg chg="add del mod">
          <ac:chgData name="Couch, Lorinda (xkr9pe)" userId="0cbb0a3e-7689-4df0-91d5-0e3a174cab87" providerId="ADAL" clId="{AB8B352A-C829-47F3-A0DD-CE9DB48F3716}" dt="2024-04-27T21:20:51.063" v="7773"/>
          <ac:spMkLst>
            <pc:docMk/>
            <pc:sldMk cId="4198515676" sldId="276"/>
            <ac:spMk id="6" creationId="{2C13D099-F725-DA3B-B63D-5B3A1F3A575F}"/>
          </ac:spMkLst>
        </pc:spChg>
        <pc:spChg chg="add del mod">
          <ac:chgData name="Couch, Lorinda (xkr9pe)" userId="0cbb0a3e-7689-4df0-91d5-0e3a174cab87" providerId="ADAL" clId="{AB8B352A-C829-47F3-A0DD-CE9DB48F3716}" dt="2024-04-27T01:29:37.881" v="7375" actId="21"/>
          <ac:spMkLst>
            <pc:docMk/>
            <pc:sldMk cId="4198515676" sldId="276"/>
            <ac:spMk id="6" creationId="{91CAC608-E048-5F7B-E77F-BB5BA38F0A90}"/>
          </ac:spMkLst>
        </pc:spChg>
        <pc:spChg chg="del mod topLvl">
          <ac:chgData name="Couch, Lorinda (xkr9pe)" userId="0cbb0a3e-7689-4df0-91d5-0e3a174cab87" providerId="ADAL" clId="{AB8B352A-C829-47F3-A0DD-CE9DB48F3716}" dt="2024-04-28T13:01:35.869" v="7915" actId="21"/>
          <ac:spMkLst>
            <pc:docMk/>
            <pc:sldMk cId="4198515676" sldId="276"/>
            <ac:spMk id="9" creationId="{A7F175AB-06CE-8350-8AEE-6328B310AA56}"/>
          </ac:spMkLst>
        </pc:spChg>
        <pc:grpChg chg="add mod">
          <ac:chgData name="Couch, Lorinda (xkr9pe)" userId="0cbb0a3e-7689-4df0-91d5-0e3a174cab87" providerId="ADAL" clId="{AB8B352A-C829-47F3-A0DD-CE9DB48F3716}" dt="2024-04-28T13:00:44.498" v="7899"/>
          <ac:grpSpMkLst>
            <pc:docMk/>
            <pc:sldMk cId="4198515676" sldId="276"/>
            <ac:grpSpMk id="3" creationId="{E400491D-265F-D5AF-CA36-1B7A1AD5A3A8}"/>
          </ac:grpSpMkLst>
        </pc:grpChg>
        <pc:grpChg chg="add del mod">
          <ac:chgData name="Couch, Lorinda (xkr9pe)" userId="0cbb0a3e-7689-4df0-91d5-0e3a174cab87" providerId="ADAL" clId="{AB8B352A-C829-47F3-A0DD-CE9DB48F3716}" dt="2024-04-28T13:01:35.869" v="7915" actId="21"/>
          <ac:grpSpMkLst>
            <pc:docMk/>
            <pc:sldMk cId="4198515676" sldId="276"/>
            <ac:grpSpMk id="8" creationId="{E7E9322A-15BE-4A0F-C31E-B45D58721705}"/>
          </ac:grpSpMkLst>
        </pc:grpChg>
        <pc:grpChg chg="add mod">
          <ac:chgData name="Couch, Lorinda (xkr9pe)" userId="0cbb0a3e-7689-4df0-91d5-0e3a174cab87" providerId="ADAL" clId="{AB8B352A-C829-47F3-A0DD-CE9DB48F3716}" dt="2024-04-28T13:06:25.773" v="8041" actId="164"/>
          <ac:grpSpMkLst>
            <pc:docMk/>
            <pc:sldMk cId="4198515676" sldId="276"/>
            <ac:grpSpMk id="15" creationId="{D45D267A-AE4B-2E11-9305-6059B099F790}"/>
          </ac:grpSpMkLst>
        </pc:grpChg>
        <pc:graphicFrameChg chg="add del mod modGraphic">
          <ac:chgData name="Couch, Lorinda (xkr9pe)" userId="0cbb0a3e-7689-4df0-91d5-0e3a174cab87" providerId="ADAL" clId="{AB8B352A-C829-47F3-A0DD-CE9DB48F3716}" dt="2024-04-28T18:59:21.805" v="10059" actId="21"/>
          <ac:graphicFrameMkLst>
            <pc:docMk/>
            <pc:sldMk cId="4198515676" sldId="276"/>
            <ac:graphicFrameMk id="7" creationId="{885A5EE2-D859-39D0-454F-74FFC29EA3A3}"/>
          </ac:graphicFrameMkLst>
        </pc:graphicFrameChg>
        <pc:picChg chg="mod">
          <ac:chgData name="Couch, Lorinda (xkr9pe)" userId="0cbb0a3e-7689-4df0-91d5-0e3a174cab87" providerId="ADAL" clId="{AB8B352A-C829-47F3-A0DD-CE9DB48F3716}" dt="2024-04-28T13:00:44.498" v="7899"/>
          <ac:picMkLst>
            <pc:docMk/>
            <pc:sldMk cId="4198515676" sldId="276"/>
            <ac:picMk id="6" creationId="{79C0AD5E-E028-1AC0-16B3-893948694F5D}"/>
          </ac:picMkLst>
        </pc:picChg>
        <pc:picChg chg="del mod topLvl">
          <ac:chgData name="Couch, Lorinda (xkr9pe)" userId="0cbb0a3e-7689-4df0-91d5-0e3a174cab87" providerId="ADAL" clId="{AB8B352A-C829-47F3-A0DD-CE9DB48F3716}" dt="2024-04-28T13:03:44.127" v="8002" actId="21"/>
          <ac:picMkLst>
            <pc:docMk/>
            <pc:sldMk cId="4198515676" sldId="276"/>
            <ac:picMk id="10" creationId="{1BB1EB77-8DB3-F1F3-5564-B2E1F4A0A165}"/>
          </ac:picMkLst>
        </pc:picChg>
        <pc:picChg chg="add mod">
          <ac:chgData name="Couch, Lorinda (xkr9pe)" userId="0cbb0a3e-7689-4df0-91d5-0e3a174cab87" providerId="ADAL" clId="{AB8B352A-C829-47F3-A0DD-CE9DB48F3716}" dt="2024-04-28T13:06:25.773" v="8041" actId="164"/>
          <ac:picMkLst>
            <pc:docMk/>
            <pc:sldMk cId="4198515676" sldId="276"/>
            <ac:picMk id="11" creationId="{17371F88-3202-0E09-6E0C-CE7AF078F47F}"/>
          </ac:picMkLst>
        </pc:picChg>
        <pc:picChg chg="add mod">
          <ac:chgData name="Couch, Lorinda (xkr9pe)" userId="0cbb0a3e-7689-4df0-91d5-0e3a174cab87" providerId="ADAL" clId="{AB8B352A-C829-47F3-A0DD-CE9DB48F3716}" dt="2024-04-28T13:06:25.773" v="8041" actId="164"/>
          <ac:picMkLst>
            <pc:docMk/>
            <pc:sldMk cId="4198515676" sldId="276"/>
            <ac:picMk id="12" creationId="{0699EEEF-7DC1-4E58-DF34-30CF7BE6B2AB}"/>
          </ac:picMkLst>
        </pc:picChg>
        <pc:picChg chg="add mod">
          <ac:chgData name="Couch, Lorinda (xkr9pe)" userId="0cbb0a3e-7689-4df0-91d5-0e3a174cab87" providerId="ADAL" clId="{AB8B352A-C829-47F3-A0DD-CE9DB48F3716}" dt="2024-04-28T13:06:25.773" v="8041" actId="164"/>
          <ac:picMkLst>
            <pc:docMk/>
            <pc:sldMk cId="4198515676" sldId="276"/>
            <ac:picMk id="13" creationId="{C28809E2-B8B4-34ED-E91B-28BB0BB29EC2}"/>
          </ac:picMkLst>
        </pc:picChg>
        <pc:picChg chg="add mod">
          <ac:chgData name="Couch, Lorinda (xkr9pe)" userId="0cbb0a3e-7689-4df0-91d5-0e3a174cab87" providerId="ADAL" clId="{AB8B352A-C829-47F3-A0DD-CE9DB48F3716}" dt="2024-04-28T13:06:25.773" v="8041" actId="164"/>
          <ac:picMkLst>
            <pc:docMk/>
            <pc:sldMk cId="4198515676" sldId="276"/>
            <ac:picMk id="14" creationId="{37A99FF9-4FDE-245B-158E-1A952EBD45E8}"/>
          </ac:picMkLst>
        </pc:picChg>
        <pc:picChg chg="add del mod">
          <ac:chgData name="Couch, Lorinda (xkr9pe)" userId="0cbb0a3e-7689-4df0-91d5-0e3a174cab87" providerId="ADAL" clId="{AB8B352A-C829-47F3-A0DD-CE9DB48F3716}" dt="2024-04-28T13:18:12.523" v="8050" actId="21"/>
          <ac:picMkLst>
            <pc:docMk/>
            <pc:sldMk cId="4198515676" sldId="276"/>
            <ac:picMk id="17" creationId="{79BC3067-E126-803C-16DC-5CB883BA0960}"/>
          </ac:picMkLst>
        </pc:picChg>
        <pc:picChg chg="add del mod">
          <ac:chgData name="Couch, Lorinda (xkr9pe)" userId="0cbb0a3e-7689-4df0-91d5-0e3a174cab87" providerId="ADAL" clId="{AB8B352A-C829-47F3-A0DD-CE9DB48F3716}" dt="2024-04-28T15:43:34.562" v="9069" actId="21"/>
          <ac:picMkLst>
            <pc:docMk/>
            <pc:sldMk cId="4198515676" sldId="276"/>
            <ac:picMk id="19" creationId="{C9777B2C-2D1A-0FC1-D5DF-2C89CBDDC83A}"/>
          </ac:picMkLst>
        </pc:picChg>
        <pc:picChg chg="add del mod">
          <ac:chgData name="Couch, Lorinda (xkr9pe)" userId="0cbb0a3e-7689-4df0-91d5-0e3a174cab87" providerId="ADAL" clId="{AB8B352A-C829-47F3-A0DD-CE9DB48F3716}" dt="2024-04-28T15:43:32.417" v="9068" actId="21"/>
          <ac:picMkLst>
            <pc:docMk/>
            <pc:sldMk cId="4198515676" sldId="276"/>
            <ac:picMk id="21" creationId="{C08A41DA-E5F2-DE64-D2C7-E5005AA39F29}"/>
          </ac:picMkLst>
        </pc:picChg>
        <pc:picChg chg="add del mod">
          <ac:chgData name="Couch, Lorinda (xkr9pe)" userId="0cbb0a3e-7689-4df0-91d5-0e3a174cab87" providerId="ADAL" clId="{AB8B352A-C829-47F3-A0DD-CE9DB48F3716}" dt="2024-04-27T01:02:15.738" v="7128" actId="21"/>
          <ac:picMkLst>
            <pc:docMk/>
            <pc:sldMk cId="4198515676" sldId="276"/>
            <ac:picMk id="3073" creationId="{C68B610C-E3F2-913E-893B-107FEB58A80C}"/>
          </ac:picMkLst>
        </pc:picChg>
        <pc:picChg chg="add del mod">
          <ac:chgData name="Couch, Lorinda (xkr9pe)" userId="0cbb0a3e-7689-4df0-91d5-0e3a174cab87" providerId="ADAL" clId="{AB8B352A-C829-47F3-A0DD-CE9DB48F3716}" dt="2024-04-27T01:05:50.330" v="7163" actId="21"/>
          <ac:picMkLst>
            <pc:docMk/>
            <pc:sldMk cId="4198515676" sldId="276"/>
            <ac:picMk id="3074" creationId="{2DF6A18B-982F-37B8-C062-E7A5E00CF81E}"/>
          </ac:picMkLst>
        </pc:picChg>
      </pc:sldChg>
      <pc:sldChg chg="addSp delSp modSp add del mod ord">
        <pc:chgData name="Couch, Lorinda (xkr9pe)" userId="0cbb0a3e-7689-4df0-91d5-0e3a174cab87" providerId="ADAL" clId="{AB8B352A-C829-47F3-A0DD-CE9DB48F3716}" dt="2024-04-26T00:40:33.808" v="6562" actId="2696"/>
        <pc:sldMkLst>
          <pc:docMk/>
          <pc:sldMk cId="2739705709" sldId="277"/>
        </pc:sldMkLst>
        <pc:spChg chg="del mod">
          <ac:chgData name="Couch, Lorinda (xkr9pe)" userId="0cbb0a3e-7689-4df0-91d5-0e3a174cab87" providerId="ADAL" clId="{AB8B352A-C829-47F3-A0DD-CE9DB48F3716}" dt="2024-04-26T00:35:42.784" v="6534" actId="21"/>
          <ac:spMkLst>
            <pc:docMk/>
            <pc:sldMk cId="2739705709" sldId="277"/>
            <ac:spMk id="2" creationId="{602DAD41-04C9-CF94-FA35-F7DD3C511798}"/>
          </ac:spMkLst>
        </pc:spChg>
        <pc:spChg chg="add mod">
          <ac:chgData name="Couch, Lorinda (xkr9pe)" userId="0cbb0a3e-7689-4df0-91d5-0e3a174cab87" providerId="ADAL" clId="{AB8B352A-C829-47F3-A0DD-CE9DB48F3716}" dt="2024-04-26T00:35:15.765" v="6529" actId="21"/>
          <ac:spMkLst>
            <pc:docMk/>
            <pc:sldMk cId="2739705709" sldId="277"/>
            <ac:spMk id="4" creationId="{A8F0779A-1C8F-BA7E-6EAE-E5F06AFD3EAB}"/>
          </ac:spMkLst>
        </pc:spChg>
        <pc:spChg chg="del">
          <ac:chgData name="Couch, Lorinda (xkr9pe)" userId="0cbb0a3e-7689-4df0-91d5-0e3a174cab87" providerId="ADAL" clId="{AB8B352A-C829-47F3-A0DD-CE9DB48F3716}" dt="2024-04-26T00:35:15.765" v="6529" actId="21"/>
          <ac:spMkLst>
            <pc:docMk/>
            <pc:sldMk cId="2739705709" sldId="277"/>
            <ac:spMk id="6" creationId="{0B3AFB5A-D824-69B6-F530-7D82A6751C32}"/>
          </ac:spMkLst>
        </pc:spChg>
        <pc:spChg chg="add mod">
          <ac:chgData name="Couch, Lorinda (xkr9pe)" userId="0cbb0a3e-7689-4df0-91d5-0e3a174cab87" providerId="ADAL" clId="{AB8B352A-C829-47F3-A0DD-CE9DB48F3716}" dt="2024-04-26T00:35:39.349" v="6533"/>
          <ac:spMkLst>
            <pc:docMk/>
            <pc:sldMk cId="2739705709" sldId="277"/>
            <ac:spMk id="7" creationId="{54B43D28-9F80-D50F-116E-EC64B7E4F002}"/>
          </ac:spMkLst>
        </pc:spChg>
        <pc:spChg chg="add del mod">
          <ac:chgData name="Couch, Lorinda (xkr9pe)" userId="0cbb0a3e-7689-4df0-91d5-0e3a174cab87" providerId="ADAL" clId="{AB8B352A-C829-47F3-A0DD-CE9DB48F3716}" dt="2024-04-26T00:35:45.182" v="6535" actId="21"/>
          <ac:spMkLst>
            <pc:docMk/>
            <pc:sldMk cId="2739705709" sldId="277"/>
            <ac:spMk id="9" creationId="{C6BB5D1B-F7E9-F583-149C-A8B0739C9857}"/>
          </ac:spMkLst>
        </pc:spChg>
      </pc:sldChg>
      <pc:sldChg chg="addSp delSp modSp new del mod">
        <pc:chgData name="Couch, Lorinda (xkr9pe)" userId="0cbb0a3e-7689-4df0-91d5-0e3a174cab87" providerId="ADAL" clId="{AB8B352A-C829-47F3-A0DD-CE9DB48F3716}" dt="2024-04-27T01:06:58.061" v="7168" actId="2696"/>
        <pc:sldMkLst>
          <pc:docMk/>
          <pc:sldMk cId="3498224051" sldId="277"/>
        </pc:sldMkLst>
        <pc:spChg chg="del">
          <ac:chgData name="Couch, Lorinda (xkr9pe)" userId="0cbb0a3e-7689-4df0-91d5-0e3a174cab87" providerId="ADAL" clId="{AB8B352A-C829-47F3-A0DD-CE9DB48F3716}" dt="2024-04-27T01:06:35.720" v="7166"/>
          <ac:spMkLst>
            <pc:docMk/>
            <pc:sldMk cId="3498224051" sldId="277"/>
            <ac:spMk id="2" creationId="{ECA40F7E-2B38-2F02-3C6B-80F4ACC907CE}"/>
          </ac:spMkLst>
        </pc:spChg>
        <pc:spChg chg="add mod">
          <ac:chgData name="Couch, Lorinda (xkr9pe)" userId="0cbb0a3e-7689-4df0-91d5-0e3a174cab87" providerId="ADAL" clId="{AB8B352A-C829-47F3-A0DD-CE9DB48F3716}" dt="2024-04-27T01:06:37.834" v="7167" actId="1076"/>
          <ac:spMkLst>
            <pc:docMk/>
            <pc:sldMk cId="3498224051" sldId="277"/>
            <ac:spMk id="4" creationId="{F78D35D5-C5F5-A447-0D89-2F345A36BC89}"/>
          </ac:spMkLst>
        </pc:spChg>
      </pc:sldChg>
      <pc:sldChg chg="addSp delSp modSp add mod modNotesTx">
        <pc:chgData name="Couch, Lorinda (xkr9pe)" userId="0cbb0a3e-7689-4df0-91d5-0e3a174cab87" providerId="ADAL" clId="{AB8B352A-C829-47F3-A0DD-CE9DB48F3716}" dt="2024-04-30T12:20:32.273" v="11261" actId="6549"/>
        <pc:sldMkLst>
          <pc:docMk/>
          <pc:sldMk cId="3807596704" sldId="277"/>
        </pc:sldMkLst>
        <pc:spChg chg="mod">
          <ac:chgData name="Couch, Lorinda (xkr9pe)" userId="0cbb0a3e-7689-4df0-91d5-0e3a174cab87" providerId="ADAL" clId="{AB8B352A-C829-47F3-A0DD-CE9DB48F3716}" dt="2024-04-27T01:07:13.271" v="7186" actId="5793"/>
          <ac:spMkLst>
            <pc:docMk/>
            <pc:sldMk cId="3807596704" sldId="277"/>
            <ac:spMk id="2" creationId="{602DAD41-04C9-CF94-FA35-F7DD3C511798}"/>
          </ac:spMkLst>
        </pc:spChg>
        <pc:spChg chg="add del mod">
          <ac:chgData name="Couch, Lorinda (xkr9pe)" userId="0cbb0a3e-7689-4df0-91d5-0e3a174cab87" providerId="ADAL" clId="{AB8B352A-C829-47F3-A0DD-CE9DB48F3716}" dt="2024-04-30T12:20:32.273" v="11261" actId="6549"/>
          <ac:spMkLst>
            <pc:docMk/>
            <pc:sldMk cId="3807596704" sldId="277"/>
            <ac:spMk id="3" creationId="{52C24BD9-0929-5FCD-B4F5-25C9C71437F2}"/>
          </ac:spMkLst>
        </pc:spChg>
        <pc:spChg chg="add del mod">
          <ac:chgData name="Couch, Lorinda (xkr9pe)" userId="0cbb0a3e-7689-4df0-91d5-0e3a174cab87" providerId="ADAL" clId="{AB8B352A-C829-47F3-A0DD-CE9DB48F3716}" dt="2024-04-28T15:01:52.645" v="8975" actId="21"/>
          <ac:spMkLst>
            <pc:docMk/>
            <pc:sldMk cId="3807596704" sldId="277"/>
            <ac:spMk id="6" creationId="{FABB6A52-AA94-EB70-DA57-A5FF52E6941E}"/>
          </ac:spMkLst>
        </pc:spChg>
        <pc:spChg chg="add del mod">
          <ac:chgData name="Couch, Lorinda (xkr9pe)" userId="0cbb0a3e-7689-4df0-91d5-0e3a174cab87" providerId="ADAL" clId="{AB8B352A-C829-47F3-A0DD-CE9DB48F3716}" dt="2024-04-27T21:19:52.659" v="7723" actId="478"/>
          <ac:spMkLst>
            <pc:docMk/>
            <pc:sldMk cId="3807596704" sldId="277"/>
            <ac:spMk id="7" creationId="{5EFF0295-9FAC-F7C5-5FEE-5298D34748A2}"/>
          </ac:spMkLst>
        </pc:spChg>
        <pc:spChg chg="add del mod">
          <ac:chgData name="Couch, Lorinda (xkr9pe)" userId="0cbb0a3e-7689-4df0-91d5-0e3a174cab87" providerId="ADAL" clId="{AB8B352A-C829-47F3-A0DD-CE9DB48F3716}" dt="2024-04-28T18:56:37.126" v="9947" actId="1076"/>
          <ac:spMkLst>
            <pc:docMk/>
            <pc:sldMk cId="3807596704" sldId="277"/>
            <ac:spMk id="8" creationId="{4FAB7A8D-3C1E-AF7D-FFAA-C4032BBBE2A0}"/>
          </ac:spMkLst>
        </pc:spChg>
        <pc:spChg chg="add del mod">
          <ac:chgData name="Couch, Lorinda (xkr9pe)" userId="0cbb0a3e-7689-4df0-91d5-0e3a174cab87" providerId="ADAL" clId="{AB8B352A-C829-47F3-A0DD-CE9DB48F3716}" dt="2024-04-27T21:19:58.963" v="7725" actId="478"/>
          <ac:spMkLst>
            <pc:docMk/>
            <pc:sldMk cId="3807596704" sldId="277"/>
            <ac:spMk id="9" creationId="{D9975801-E8FB-2791-F7F1-644D503C91A6}"/>
          </ac:spMkLst>
        </pc:spChg>
        <pc:graphicFrameChg chg="add del mod modGraphic">
          <ac:chgData name="Couch, Lorinda (xkr9pe)" userId="0cbb0a3e-7689-4df0-91d5-0e3a174cab87" providerId="ADAL" clId="{AB8B352A-C829-47F3-A0DD-CE9DB48F3716}" dt="2024-04-28T15:56:28.462" v="9681" actId="21"/>
          <ac:graphicFrameMkLst>
            <pc:docMk/>
            <pc:sldMk cId="3807596704" sldId="277"/>
            <ac:graphicFrameMk id="7" creationId="{20EE69D5-EF83-1328-D3D1-D71442CF637E}"/>
          </ac:graphicFrameMkLst>
        </pc:graphicFrameChg>
        <pc:picChg chg="add del mod">
          <ac:chgData name="Couch, Lorinda (xkr9pe)" userId="0cbb0a3e-7689-4df0-91d5-0e3a174cab87" providerId="ADAL" clId="{AB8B352A-C829-47F3-A0DD-CE9DB48F3716}" dt="2024-04-28T14:56:41.397" v="8974" actId="21"/>
          <ac:picMkLst>
            <pc:docMk/>
            <pc:sldMk cId="3807596704" sldId="277"/>
            <ac:picMk id="4" creationId="{4DDF6C85-0EDB-5EAA-0135-4219CC63E2C3}"/>
          </ac:picMkLst>
        </pc:picChg>
        <pc:picChg chg="add del mod">
          <ac:chgData name="Couch, Lorinda (xkr9pe)" userId="0cbb0a3e-7689-4df0-91d5-0e3a174cab87" providerId="ADAL" clId="{AB8B352A-C829-47F3-A0DD-CE9DB48F3716}" dt="2024-04-28T14:28:20.940" v="8073" actId="21"/>
          <ac:picMkLst>
            <pc:docMk/>
            <pc:sldMk cId="3807596704" sldId="277"/>
            <ac:picMk id="1025" creationId="{1D63FDF3-DBED-CFA3-5599-824B6896EE2E}"/>
          </ac:picMkLst>
        </pc:picChg>
        <pc:picChg chg="add del mod">
          <ac:chgData name="Couch, Lorinda (xkr9pe)" userId="0cbb0a3e-7689-4df0-91d5-0e3a174cab87" providerId="ADAL" clId="{AB8B352A-C829-47F3-A0DD-CE9DB48F3716}" dt="2024-04-28T14:34:30.841" v="8082" actId="21"/>
          <ac:picMkLst>
            <pc:docMk/>
            <pc:sldMk cId="3807596704" sldId="277"/>
            <ac:picMk id="1026" creationId="{64C2DE85-B7F7-ED87-7D1B-30437D309987}"/>
          </ac:picMkLst>
        </pc:picChg>
        <pc:picChg chg="add del mod">
          <ac:chgData name="Couch, Lorinda (xkr9pe)" userId="0cbb0a3e-7689-4df0-91d5-0e3a174cab87" providerId="ADAL" clId="{AB8B352A-C829-47F3-A0DD-CE9DB48F3716}" dt="2024-04-28T15:42:21.775" v="9056" actId="21"/>
          <ac:picMkLst>
            <pc:docMk/>
            <pc:sldMk cId="3807596704" sldId="277"/>
            <ac:picMk id="1027" creationId="{40A48AC0-DC4E-1FFC-36BB-EDC413C6D8D5}"/>
          </ac:picMkLst>
        </pc:picChg>
        <pc:picChg chg="add del mod">
          <ac:chgData name="Couch, Lorinda (xkr9pe)" userId="0cbb0a3e-7689-4df0-91d5-0e3a174cab87" providerId="ADAL" clId="{AB8B352A-C829-47F3-A0DD-CE9DB48F3716}" dt="2024-04-28T15:42:40.523" v="9062" actId="21"/>
          <ac:picMkLst>
            <pc:docMk/>
            <pc:sldMk cId="3807596704" sldId="277"/>
            <ac:picMk id="1028" creationId="{4A8EDE2E-24D4-D8E8-CD3B-E3A738FE0996}"/>
          </ac:picMkLst>
        </pc:picChg>
        <pc:picChg chg="add del mod">
          <ac:chgData name="Couch, Lorinda (xkr9pe)" userId="0cbb0a3e-7689-4df0-91d5-0e3a174cab87" providerId="ADAL" clId="{AB8B352A-C829-47F3-A0DD-CE9DB48F3716}" dt="2024-04-28T15:53:45.898" v="9414" actId="21"/>
          <ac:picMkLst>
            <pc:docMk/>
            <pc:sldMk cId="3807596704" sldId="277"/>
            <ac:picMk id="1029" creationId="{C6E643FA-DBD9-255B-E991-549782B4DC0D}"/>
          </ac:picMkLst>
        </pc:picChg>
        <pc:picChg chg="add del mod">
          <ac:chgData name="Couch, Lorinda (xkr9pe)" userId="0cbb0a3e-7689-4df0-91d5-0e3a174cab87" providerId="ADAL" clId="{AB8B352A-C829-47F3-A0DD-CE9DB48F3716}" dt="2024-04-28T15:53:48.226" v="9415" actId="21"/>
          <ac:picMkLst>
            <pc:docMk/>
            <pc:sldMk cId="3807596704" sldId="277"/>
            <ac:picMk id="1030" creationId="{00CBC31F-A8B3-FC77-998C-3FC11DDE0EC4}"/>
          </ac:picMkLst>
        </pc:picChg>
        <pc:picChg chg="del">
          <ac:chgData name="Couch, Lorinda (xkr9pe)" userId="0cbb0a3e-7689-4df0-91d5-0e3a174cab87" providerId="ADAL" clId="{AB8B352A-C829-47F3-A0DD-CE9DB48F3716}" dt="2024-04-27T01:07:05.451" v="7170" actId="21"/>
          <ac:picMkLst>
            <pc:docMk/>
            <pc:sldMk cId="3807596704" sldId="277"/>
            <ac:picMk id="2052" creationId="{85841904-8E41-FD00-C7A2-9E633D0FB032}"/>
          </ac:picMkLst>
        </pc:picChg>
      </pc:sldChg>
      <pc:sldChg chg="addSp delSp modSp add mod">
        <pc:chgData name="Couch, Lorinda (xkr9pe)" userId="0cbb0a3e-7689-4df0-91d5-0e3a174cab87" providerId="ADAL" clId="{AB8B352A-C829-47F3-A0DD-CE9DB48F3716}" dt="2024-04-29T03:23:01.925" v="10498" actId="2085"/>
        <pc:sldMkLst>
          <pc:docMk/>
          <pc:sldMk cId="1838570475" sldId="278"/>
        </pc:sldMkLst>
        <pc:spChg chg="del">
          <ac:chgData name="Couch, Lorinda (xkr9pe)" userId="0cbb0a3e-7689-4df0-91d5-0e3a174cab87" providerId="ADAL" clId="{AB8B352A-C829-47F3-A0DD-CE9DB48F3716}" dt="2024-04-28T15:56:38.925" v="9682" actId="21"/>
          <ac:spMkLst>
            <pc:docMk/>
            <pc:sldMk cId="1838570475" sldId="278"/>
            <ac:spMk id="3" creationId="{52C24BD9-0929-5FCD-B4F5-25C9C71437F2}"/>
          </ac:spMkLst>
        </pc:spChg>
        <pc:spChg chg="add del mod">
          <ac:chgData name="Couch, Lorinda (xkr9pe)" userId="0cbb0a3e-7689-4df0-91d5-0e3a174cab87" providerId="ADAL" clId="{AB8B352A-C829-47F3-A0DD-CE9DB48F3716}" dt="2024-04-28T15:57:30.005" v="9693" actId="21"/>
          <ac:spMkLst>
            <pc:docMk/>
            <pc:sldMk cId="1838570475" sldId="278"/>
            <ac:spMk id="6" creationId="{3E097FDA-3631-9EE5-047E-19E05A1A0AB2}"/>
          </ac:spMkLst>
        </pc:spChg>
        <pc:spChg chg="del">
          <ac:chgData name="Couch, Lorinda (xkr9pe)" userId="0cbb0a3e-7689-4df0-91d5-0e3a174cab87" providerId="ADAL" clId="{AB8B352A-C829-47F3-A0DD-CE9DB48F3716}" dt="2024-04-28T15:56:53.253" v="9685" actId="21"/>
          <ac:spMkLst>
            <pc:docMk/>
            <pc:sldMk cId="1838570475" sldId="278"/>
            <ac:spMk id="8" creationId="{4FAB7A8D-3C1E-AF7D-FFAA-C4032BBBE2A0}"/>
          </ac:spMkLst>
        </pc:spChg>
        <pc:grpChg chg="add del mod">
          <ac:chgData name="Couch, Lorinda (xkr9pe)" userId="0cbb0a3e-7689-4df0-91d5-0e3a174cab87" providerId="ADAL" clId="{AB8B352A-C829-47F3-A0DD-CE9DB48F3716}" dt="2024-04-29T03:22:55.180" v="10497" actId="165"/>
          <ac:grpSpMkLst>
            <pc:docMk/>
            <pc:sldMk cId="1838570475" sldId="278"/>
            <ac:grpSpMk id="9" creationId="{86D97734-FD54-B799-D6BD-C9180F68C098}"/>
          </ac:grpSpMkLst>
        </pc:grpChg>
        <pc:graphicFrameChg chg="del modGraphic">
          <ac:chgData name="Couch, Lorinda (xkr9pe)" userId="0cbb0a3e-7689-4df0-91d5-0e3a174cab87" providerId="ADAL" clId="{AB8B352A-C829-47F3-A0DD-CE9DB48F3716}" dt="2024-04-28T15:56:56.007" v="9686" actId="21"/>
          <ac:graphicFrameMkLst>
            <pc:docMk/>
            <pc:sldMk cId="1838570475" sldId="278"/>
            <ac:graphicFrameMk id="7" creationId="{20EE69D5-EF83-1328-D3D1-D71442CF637E}"/>
          </ac:graphicFrameMkLst>
        </pc:graphicFrameChg>
        <pc:picChg chg="del mod">
          <ac:chgData name="Couch, Lorinda (xkr9pe)" userId="0cbb0a3e-7689-4df0-91d5-0e3a174cab87" providerId="ADAL" clId="{AB8B352A-C829-47F3-A0DD-CE9DB48F3716}" dt="2024-04-28T17:36:59.078" v="9867" actId="21"/>
          <ac:picMkLst>
            <pc:docMk/>
            <pc:sldMk cId="1838570475" sldId="278"/>
            <ac:picMk id="1029" creationId="{C6E643FA-DBD9-255B-E991-549782B4DC0D}"/>
          </ac:picMkLst>
        </pc:picChg>
        <pc:picChg chg="del mod">
          <ac:chgData name="Couch, Lorinda (xkr9pe)" userId="0cbb0a3e-7689-4df0-91d5-0e3a174cab87" providerId="ADAL" clId="{AB8B352A-C829-47F3-A0DD-CE9DB48F3716}" dt="2024-04-28T17:36:55.980" v="9865" actId="21"/>
          <ac:picMkLst>
            <pc:docMk/>
            <pc:sldMk cId="1838570475" sldId="278"/>
            <ac:picMk id="1030" creationId="{00CBC31F-A8B3-FC77-998C-3FC11DDE0EC4}"/>
          </ac:picMkLst>
        </pc:picChg>
        <pc:picChg chg="add mod topLvl">
          <ac:chgData name="Couch, Lorinda (xkr9pe)" userId="0cbb0a3e-7689-4df0-91d5-0e3a174cab87" providerId="ADAL" clId="{AB8B352A-C829-47F3-A0DD-CE9DB48F3716}" dt="2024-04-29T03:23:01.925" v="10498" actId="2085"/>
          <ac:picMkLst>
            <pc:docMk/>
            <pc:sldMk cId="1838570475" sldId="278"/>
            <ac:picMk id="3073" creationId="{EFFE5670-28F8-7D5A-83A7-7BF3BCABB200}"/>
          </ac:picMkLst>
        </pc:picChg>
        <pc:picChg chg="add mod topLvl">
          <ac:chgData name="Couch, Lorinda (xkr9pe)" userId="0cbb0a3e-7689-4df0-91d5-0e3a174cab87" providerId="ADAL" clId="{AB8B352A-C829-47F3-A0DD-CE9DB48F3716}" dt="2024-04-29T03:23:01.925" v="10498" actId="2085"/>
          <ac:picMkLst>
            <pc:docMk/>
            <pc:sldMk cId="1838570475" sldId="278"/>
            <ac:picMk id="3074" creationId="{3BAB5AA1-766B-4E03-FB41-BC42F1012684}"/>
          </ac:picMkLst>
        </pc:picChg>
      </pc:sldChg>
      <pc:sldChg chg="addSp delSp modSp add del mod">
        <pc:chgData name="Couch, Lorinda (xkr9pe)" userId="0cbb0a3e-7689-4df0-91d5-0e3a174cab87" providerId="ADAL" clId="{AB8B352A-C829-47F3-A0DD-CE9DB48F3716}" dt="2024-04-29T03:15:11.776" v="10493" actId="2085"/>
        <pc:sldMkLst>
          <pc:docMk/>
          <pc:sldMk cId="1678950501" sldId="279"/>
        </pc:sldMkLst>
        <pc:spChg chg="del">
          <ac:chgData name="Couch, Lorinda (xkr9pe)" userId="0cbb0a3e-7689-4df0-91d5-0e3a174cab87" providerId="ADAL" clId="{AB8B352A-C829-47F3-A0DD-CE9DB48F3716}" dt="2024-04-28T18:49:31.526" v="9910" actId="21"/>
          <ac:spMkLst>
            <pc:docMk/>
            <pc:sldMk cId="1678950501" sldId="279"/>
            <ac:spMk id="3" creationId="{52C24BD9-0929-5FCD-B4F5-25C9C71437F2}"/>
          </ac:spMkLst>
        </pc:spChg>
        <pc:spChg chg="add del mod">
          <ac:chgData name="Couch, Lorinda (xkr9pe)" userId="0cbb0a3e-7689-4df0-91d5-0e3a174cab87" providerId="ADAL" clId="{AB8B352A-C829-47F3-A0DD-CE9DB48F3716}" dt="2024-04-28T18:49:44.952" v="9914" actId="21"/>
          <ac:spMkLst>
            <pc:docMk/>
            <pc:sldMk cId="1678950501" sldId="279"/>
            <ac:spMk id="6" creationId="{B9D5CBF2-A440-6AB8-8A85-916AD8753619}"/>
          </ac:spMkLst>
        </pc:spChg>
        <pc:spChg chg="add mod">
          <ac:chgData name="Couch, Lorinda (xkr9pe)" userId="0cbb0a3e-7689-4df0-91d5-0e3a174cab87" providerId="ADAL" clId="{AB8B352A-C829-47F3-A0DD-CE9DB48F3716}" dt="2024-04-28T19:12:57.543" v="10303" actId="20577"/>
          <ac:spMkLst>
            <pc:docMk/>
            <pc:sldMk cId="1678950501" sldId="279"/>
            <ac:spMk id="7" creationId="{B11CED99-EB3C-DFD9-89C7-07BBAFBF9709}"/>
          </ac:spMkLst>
        </pc:spChg>
        <pc:spChg chg="del">
          <ac:chgData name="Couch, Lorinda (xkr9pe)" userId="0cbb0a3e-7689-4df0-91d5-0e3a174cab87" providerId="ADAL" clId="{AB8B352A-C829-47F3-A0DD-CE9DB48F3716}" dt="2024-04-28T18:49:27.821" v="9909" actId="21"/>
          <ac:spMkLst>
            <pc:docMk/>
            <pc:sldMk cId="1678950501" sldId="279"/>
            <ac:spMk id="8" creationId="{4FAB7A8D-3C1E-AF7D-FFAA-C4032BBBE2A0}"/>
          </ac:spMkLst>
        </pc:spChg>
        <pc:picChg chg="add del mod">
          <ac:chgData name="Couch, Lorinda (xkr9pe)" userId="0cbb0a3e-7689-4df0-91d5-0e3a174cab87" providerId="ADAL" clId="{AB8B352A-C829-47F3-A0DD-CE9DB48F3716}" dt="2024-04-28T19:12:43.349" v="10261" actId="21"/>
          <ac:picMkLst>
            <pc:docMk/>
            <pc:sldMk cId="1678950501" sldId="279"/>
            <ac:picMk id="4097" creationId="{E2B1ABE9-EE2D-8D76-D3AA-7B08F0290258}"/>
          </ac:picMkLst>
        </pc:picChg>
        <pc:picChg chg="add del mod">
          <ac:chgData name="Couch, Lorinda (xkr9pe)" userId="0cbb0a3e-7689-4df0-91d5-0e3a174cab87" providerId="ADAL" clId="{AB8B352A-C829-47F3-A0DD-CE9DB48F3716}" dt="2024-04-28T18:54:15.538" v="9923" actId="21"/>
          <ac:picMkLst>
            <pc:docMk/>
            <pc:sldMk cId="1678950501" sldId="279"/>
            <ac:picMk id="4098" creationId="{69A153DF-0A61-A0EF-5E13-FB96E4201A1B}"/>
          </ac:picMkLst>
        </pc:picChg>
        <pc:picChg chg="add del mod">
          <ac:chgData name="Couch, Lorinda (xkr9pe)" userId="0cbb0a3e-7689-4df0-91d5-0e3a174cab87" providerId="ADAL" clId="{AB8B352A-C829-47F3-A0DD-CE9DB48F3716}" dt="2024-04-28T19:12:45.019" v="10262" actId="21"/>
          <ac:picMkLst>
            <pc:docMk/>
            <pc:sldMk cId="1678950501" sldId="279"/>
            <ac:picMk id="4099" creationId="{2D625D27-201A-9BB7-7A77-9E93E77D241A}"/>
          </ac:picMkLst>
        </pc:picChg>
        <pc:picChg chg="add mod">
          <ac:chgData name="Couch, Lorinda (xkr9pe)" userId="0cbb0a3e-7689-4df0-91d5-0e3a174cab87" providerId="ADAL" clId="{AB8B352A-C829-47F3-A0DD-CE9DB48F3716}" dt="2024-04-29T03:15:11.776" v="10493" actId="2085"/>
          <ac:picMkLst>
            <pc:docMk/>
            <pc:sldMk cId="1678950501" sldId="279"/>
            <ac:picMk id="4100" creationId="{6959F14C-0B88-E0CC-D6EA-84AEBD66B779}"/>
          </ac:picMkLst>
        </pc:picChg>
        <pc:picChg chg="add mod">
          <ac:chgData name="Couch, Lorinda (xkr9pe)" userId="0cbb0a3e-7689-4df0-91d5-0e3a174cab87" providerId="ADAL" clId="{AB8B352A-C829-47F3-A0DD-CE9DB48F3716}" dt="2024-04-29T03:15:08.298" v="10492" actId="2085"/>
          <ac:picMkLst>
            <pc:docMk/>
            <pc:sldMk cId="1678950501" sldId="279"/>
            <ac:picMk id="4101" creationId="{4D7CE101-FD61-F45F-CCA2-464B10D33CAF}"/>
          </ac:picMkLst>
        </pc:picChg>
      </pc:sldChg>
      <pc:sldChg chg="addSp delSp modSp add del mod">
        <pc:chgData name="Couch, Lorinda (xkr9pe)" userId="0cbb0a3e-7689-4df0-91d5-0e3a174cab87" providerId="ADAL" clId="{AB8B352A-C829-47F3-A0DD-CE9DB48F3716}" dt="2024-04-29T12:38:51.867" v="10650" actId="2696"/>
        <pc:sldMkLst>
          <pc:docMk/>
          <pc:sldMk cId="808760964" sldId="280"/>
        </pc:sldMkLst>
        <pc:spChg chg="del mod">
          <ac:chgData name="Couch, Lorinda (xkr9pe)" userId="0cbb0a3e-7689-4df0-91d5-0e3a174cab87" providerId="ADAL" clId="{AB8B352A-C829-47F3-A0DD-CE9DB48F3716}" dt="2024-04-29T12:30:06.702" v="10551" actId="21"/>
          <ac:spMkLst>
            <pc:docMk/>
            <pc:sldMk cId="808760964" sldId="280"/>
            <ac:spMk id="2" creationId="{602DAD41-04C9-CF94-FA35-F7DD3C511798}"/>
          </ac:spMkLst>
        </pc:spChg>
        <pc:spChg chg="mod">
          <ac:chgData name="Couch, Lorinda (xkr9pe)" userId="0cbb0a3e-7689-4df0-91d5-0e3a174cab87" providerId="ADAL" clId="{AB8B352A-C829-47F3-A0DD-CE9DB48F3716}" dt="2024-04-29T12:36:58.058" v="10639" actId="404"/>
          <ac:spMkLst>
            <pc:docMk/>
            <pc:sldMk cId="808760964" sldId="280"/>
            <ac:spMk id="3" creationId="{A0C243B5-3BBF-3E99-912C-8D3105B1A578}"/>
          </ac:spMkLst>
        </pc:spChg>
        <pc:spChg chg="mod">
          <ac:chgData name="Couch, Lorinda (xkr9pe)" userId="0cbb0a3e-7689-4df0-91d5-0e3a174cab87" providerId="ADAL" clId="{AB8B352A-C829-47F3-A0DD-CE9DB48F3716}" dt="2024-04-29T12:37:37.581" v="10645" actId="1076"/>
          <ac:spMkLst>
            <pc:docMk/>
            <pc:sldMk cId="808760964" sldId="280"/>
            <ac:spMk id="4" creationId="{B26E44D8-182D-1D9F-C91D-095C426F53E4}"/>
          </ac:spMkLst>
        </pc:spChg>
        <pc:spChg chg="mod">
          <ac:chgData name="Couch, Lorinda (xkr9pe)" userId="0cbb0a3e-7689-4df0-91d5-0e3a174cab87" providerId="ADAL" clId="{AB8B352A-C829-47F3-A0DD-CE9DB48F3716}" dt="2024-04-29T12:32:29.621" v="10574" actId="1076"/>
          <ac:spMkLst>
            <pc:docMk/>
            <pc:sldMk cId="808760964" sldId="280"/>
            <ac:spMk id="6" creationId="{0B3AFB5A-D824-69B6-F530-7D82A6751C32}"/>
          </ac:spMkLst>
        </pc:spChg>
        <pc:spChg chg="mod">
          <ac:chgData name="Couch, Lorinda (xkr9pe)" userId="0cbb0a3e-7689-4df0-91d5-0e3a174cab87" providerId="ADAL" clId="{AB8B352A-C829-47F3-A0DD-CE9DB48F3716}" dt="2024-04-29T12:32:41.412" v="10577" actId="1076"/>
          <ac:spMkLst>
            <pc:docMk/>
            <pc:sldMk cId="808760964" sldId="280"/>
            <ac:spMk id="7" creationId="{E2F2A98C-B1D6-209C-9552-A023BF902488}"/>
          </ac:spMkLst>
        </pc:spChg>
        <pc:spChg chg="mod">
          <ac:chgData name="Couch, Lorinda (xkr9pe)" userId="0cbb0a3e-7689-4df0-91d5-0e3a174cab87" providerId="ADAL" clId="{AB8B352A-C829-47F3-A0DD-CE9DB48F3716}" dt="2024-04-29T12:32:52.848" v="10579" actId="1076"/>
          <ac:spMkLst>
            <pc:docMk/>
            <pc:sldMk cId="808760964" sldId="280"/>
            <ac:spMk id="8" creationId="{62C81CC3-B94C-9FDB-82BD-D9B026BCDBFA}"/>
          </ac:spMkLst>
        </pc:spChg>
        <pc:spChg chg="mod">
          <ac:chgData name="Couch, Lorinda (xkr9pe)" userId="0cbb0a3e-7689-4df0-91d5-0e3a174cab87" providerId="ADAL" clId="{AB8B352A-C829-47F3-A0DD-CE9DB48F3716}" dt="2024-04-29T12:34:48.442" v="10601" actId="6549"/>
          <ac:spMkLst>
            <pc:docMk/>
            <pc:sldMk cId="808760964" sldId="280"/>
            <ac:spMk id="9" creationId="{6E04E26D-F845-E9E1-3D3E-880E298FD38F}"/>
          </ac:spMkLst>
        </pc:spChg>
        <pc:spChg chg="add del mod">
          <ac:chgData name="Couch, Lorinda (xkr9pe)" userId="0cbb0a3e-7689-4df0-91d5-0e3a174cab87" providerId="ADAL" clId="{AB8B352A-C829-47F3-A0DD-CE9DB48F3716}" dt="2024-04-29T12:30:10.927" v="10552" actId="21"/>
          <ac:spMkLst>
            <pc:docMk/>
            <pc:sldMk cId="808760964" sldId="280"/>
            <ac:spMk id="12" creationId="{06D8F9B1-BC33-7578-64EA-BB7D950FDF96}"/>
          </ac:spMkLst>
        </pc:spChg>
        <pc:spChg chg="add mod">
          <ac:chgData name="Couch, Lorinda (xkr9pe)" userId="0cbb0a3e-7689-4df0-91d5-0e3a174cab87" providerId="ADAL" clId="{AB8B352A-C829-47F3-A0DD-CE9DB48F3716}" dt="2024-04-29T12:36:49.871" v="10636" actId="122"/>
          <ac:spMkLst>
            <pc:docMk/>
            <pc:sldMk cId="808760964" sldId="280"/>
            <ac:spMk id="13" creationId="{F5D45A18-328C-CDBE-EEB0-6851370D0417}"/>
          </ac:spMkLst>
        </pc:spChg>
        <pc:spChg chg="del">
          <ac:chgData name="Couch, Lorinda (xkr9pe)" userId="0cbb0a3e-7689-4df0-91d5-0e3a174cab87" providerId="ADAL" clId="{AB8B352A-C829-47F3-A0DD-CE9DB48F3716}" dt="2024-04-29T12:29:27.634" v="10534" actId="21"/>
          <ac:spMkLst>
            <pc:docMk/>
            <pc:sldMk cId="808760964" sldId="280"/>
            <ac:spMk id="31" creationId="{474F3D90-FBCE-5DF5-75C7-59EF967DD0E4}"/>
          </ac:spMkLst>
        </pc:spChg>
        <pc:picChg chg="del">
          <ac:chgData name="Couch, Lorinda (xkr9pe)" userId="0cbb0a3e-7689-4df0-91d5-0e3a174cab87" providerId="ADAL" clId="{AB8B352A-C829-47F3-A0DD-CE9DB48F3716}" dt="2024-04-29T12:30:19.136" v="10553" actId="21"/>
          <ac:picMkLst>
            <pc:docMk/>
            <pc:sldMk cId="808760964" sldId="280"/>
            <ac:picMk id="11" creationId="{65BCCC55-62FD-6370-D6C4-DE2B81AB780B}"/>
          </ac:picMkLst>
        </pc:picChg>
        <pc:picChg chg="del">
          <ac:chgData name="Couch, Lorinda (xkr9pe)" userId="0cbb0a3e-7689-4df0-91d5-0e3a174cab87" providerId="ADAL" clId="{AB8B352A-C829-47F3-A0DD-CE9DB48F3716}" dt="2024-04-29T12:30:33.764" v="10556" actId="21"/>
          <ac:picMkLst>
            <pc:docMk/>
            <pc:sldMk cId="808760964" sldId="280"/>
            <ac:picMk id="14" creationId="{6EA40106-0EAA-22BD-FD06-A0237440D3BB}"/>
          </ac:picMkLst>
        </pc:picChg>
        <pc:picChg chg="del">
          <ac:chgData name="Couch, Lorinda (xkr9pe)" userId="0cbb0a3e-7689-4df0-91d5-0e3a174cab87" providerId="ADAL" clId="{AB8B352A-C829-47F3-A0DD-CE9DB48F3716}" dt="2024-04-29T12:30:57.185" v="10559" actId="21"/>
          <ac:picMkLst>
            <pc:docMk/>
            <pc:sldMk cId="808760964" sldId="280"/>
            <ac:picMk id="16" creationId="{9CB5E13E-5D45-47D7-844F-08C74D09C762}"/>
          </ac:picMkLst>
        </pc:picChg>
        <pc:picChg chg="mod">
          <ac:chgData name="Couch, Lorinda (xkr9pe)" userId="0cbb0a3e-7689-4df0-91d5-0e3a174cab87" providerId="ADAL" clId="{AB8B352A-C829-47F3-A0DD-CE9DB48F3716}" dt="2024-04-29T12:38:18.723" v="10649" actId="2085"/>
          <ac:picMkLst>
            <pc:docMk/>
            <pc:sldMk cId="808760964" sldId="280"/>
            <ac:picMk id="20" creationId="{47ADAC95-95E5-D0C8-E196-788456960F79}"/>
          </ac:picMkLst>
        </pc:picChg>
        <pc:picChg chg="mod">
          <ac:chgData name="Couch, Lorinda (xkr9pe)" userId="0cbb0a3e-7689-4df0-91d5-0e3a174cab87" providerId="ADAL" clId="{AB8B352A-C829-47F3-A0DD-CE9DB48F3716}" dt="2024-04-29T12:38:02.487" v="10647" actId="2085"/>
          <ac:picMkLst>
            <pc:docMk/>
            <pc:sldMk cId="808760964" sldId="280"/>
            <ac:picMk id="28" creationId="{894AF65A-76F1-4FAC-E6F6-0752203E349B}"/>
          </ac:picMkLst>
        </pc:picChg>
        <pc:picChg chg="mod">
          <ac:chgData name="Couch, Lorinda (xkr9pe)" userId="0cbb0a3e-7689-4df0-91d5-0e3a174cab87" providerId="ADAL" clId="{AB8B352A-C829-47F3-A0DD-CE9DB48F3716}" dt="2024-04-29T12:37:52.773" v="10646" actId="2085"/>
          <ac:picMkLst>
            <pc:docMk/>
            <pc:sldMk cId="808760964" sldId="280"/>
            <ac:picMk id="30" creationId="{C9B365AD-810F-8DCD-0CCE-C02C5012A070}"/>
          </ac:picMkLst>
        </pc:picChg>
      </pc:sldChg>
      <pc:sldMasterChg chg="delSldLayout">
        <pc:chgData name="Couch, Lorinda (xkr9pe)" userId="0cbb0a3e-7689-4df0-91d5-0e3a174cab87" providerId="ADAL" clId="{AB8B352A-C829-47F3-A0DD-CE9DB48F3716}" dt="2024-04-27T01:06:58.061" v="7168" actId="2696"/>
        <pc:sldMasterMkLst>
          <pc:docMk/>
          <pc:sldMasterMk cId="0" sldId="2147483648"/>
        </pc:sldMasterMkLst>
        <pc:sldLayoutChg chg="del">
          <pc:chgData name="Couch, Lorinda (xkr9pe)" userId="0cbb0a3e-7689-4df0-91d5-0e3a174cab87" providerId="ADAL" clId="{AB8B352A-C829-47F3-A0DD-CE9DB48F3716}" dt="2024-04-27T01:06:58.061" v="7168" actId="2696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  <pc:docChgLst>
    <pc:chgData name="Couch, Lorinda (xkr9pe)" userId="S::xkr9pe@virginia.edu::0cbb0a3e-7689-4df0-91d5-0e3a174cab87" providerId="AD" clId="Web-{FF58DECC-B2AE-06D7-4C40-A523A3E556D3}"/>
    <pc:docChg chg="modSld">
      <pc:chgData name="Couch, Lorinda (xkr9pe)" userId="S::xkr9pe@virginia.edu::0cbb0a3e-7689-4df0-91d5-0e3a174cab87" providerId="AD" clId="Web-{FF58DECC-B2AE-06D7-4C40-A523A3E556D3}" dt="2024-04-18T01:04:51.727" v="97" actId="20577"/>
      <pc:docMkLst>
        <pc:docMk/>
      </pc:docMkLst>
      <pc:sldChg chg="modSp">
        <pc:chgData name="Couch, Lorinda (xkr9pe)" userId="S::xkr9pe@virginia.edu::0cbb0a3e-7689-4df0-91d5-0e3a174cab87" providerId="AD" clId="Web-{FF58DECC-B2AE-06D7-4C40-A523A3E556D3}" dt="2024-04-17T18:38:02.097" v="15" actId="20577"/>
        <pc:sldMkLst>
          <pc:docMk/>
          <pc:sldMk cId="0" sldId="256"/>
        </pc:sldMkLst>
        <pc:spChg chg="mod">
          <ac:chgData name="Couch, Lorinda (xkr9pe)" userId="S::xkr9pe@virginia.edu::0cbb0a3e-7689-4df0-91d5-0e3a174cab87" providerId="AD" clId="Web-{FF58DECC-B2AE-06D7-4C40-A523A3E556D3}" dt="2024-04-17T18:38:02.097" v="15" actId="20577"/>
          <ac:spMkLst>
            <pc:docMk/>
            <pc:sldMk cId="0" sldId="256"/>
            <ac:spMk id="66" creationId="{00000000-0000-0000-0000-000000000000}"/>
          </ac:spMkLst>
        </pc:spChg>
      </pc:sldChg>
      <pc:sldChg chg="modSp">
        <pc:chgData name="Couch, Lorinda (xkr9pe)" userId="S::xkr9pe@virginia.edu::0cbb0a3e-7689-4df0-91d5-0e3a174cab87" providerId="AD" clId="Web-{FF58DECC-B2AE-06D7-4C40-A523A3E556D3}" dt="2024-04-18T00:48:56.662" v="48" actId="20577"/>
        <pc:sldMkLst>
          <pc:docMk/>
          <pc:sldMk cId="679379000" sldId="263"/>
        </pc:sldMkLst>
        <pc:spChg chg="mod">
          <ac:chgData name="Couch, Lorinda (xkr9pe)" userId="S::xkr9pe@virginia.edu::0cbb0a3e-7689-4df0-91d5-0e3a174cab87" providerId="AD" clId="Web-{FF58DECC-B2AE-06D7-4C40-A523A3E556D3}" dt="2024-04-18T00:48:56.662" v="48" actId="20577"/>
          <ac:spMkLst>
            <pc:docMk/>
            <pc:sldMk cId="679379000" sldId="263"/>
            <ac:spMk id="6" creationId="{0B3AFB5A-D824-69B6-F530-7D82A6751C32}"/>
          </ac:spMkLst>
        </pc:spChg>
      </pc:sldChg>
      <pc:sldChg chg="modSp">
        <pc:chgData name="Couch, Lorinda (xkr9pe)" userId="S::xkr9pe@virginia.edu::0cbb0a3e-7689-4df0-91d5-0e3a174cab87" providerId="AD" clId="Web-{FF58DECC-B2AE-06D7-4C40-A523A3E556D3}" dt="2024-04-17T18:38:38.254" v="27" actId="20577"/>
        <pc:sldMkLst>
          <pc:docMk/>
          <pc:sldMk cId="1637150325" sldId="265"/>
        </pc:sldMkLst>
        <pc:spChg chg="mod">
          <ac:chgData name="Couch, Lorinda (xkr9pe)" userId="S::xkr9pe@virginia.edu::0cbb0a3e-7689-4df0-91d5-0e3a174cab87" providerId="AD" clId="Web-{FF58DECC-B2AE-06D7-4C40-A523A3E556D3}" dt="2024-04-17T18:38:38.254" v="27" actId="20577"/>
          <ac:spMkLst>
            <pc:docMk/>
            <pc:sldMk cId="1637150325" sldId="265"/>
            <ac:spMk id="5" creationId="{EE233663-EF8E-2ED3-C2E3-E1BF4D4763E8}"/>
          </ac:spMkLst>
        </pc:spChg>
      </pc:sldChg>
      <pc:sldChg chg="modSp">
        <pc:chgData name="Couch, Lorinda (xkr9pe)" userId="S::xkr9pe@virginia.edu::0cbb0a3e-7689-4df0-91d5-0e3a174cab87" providerId="AD" clId="Web-{FF58DECC-B2AE-06D7-4C40-A523A3E556D3}" dt="2024-04-18T01:04:51.727" v="97" actId="20577"/>
        <pc:sldMkLst>
          <pc:docMk/>
          <pc:sldMk cId="3479637865" sldId="266"/>
        </pc:sldMkLst>
        <pc:spChg chg="mod">
          <ac:chgData name="Couch, Lorinda (xkr9pe)" userId="S::xkr9pe@virginia.edu::0cbb0a3e-7689-4df0-91d5-0e3a174cab87" providerId="AD" clId="Web-{FF58DECC-B2AE-06D7-4C40-A523A3E556D3}" dt="2024-04-18T01:04:51.727" v="97" actId="20577"/>
          <ac:spMkLst>
            <pc:docMk/>
            <pc:sldMk cId="3479637865" sldId="266"/>
            <ac:spMk id="6" creationId="{0B3AFB5A-D824-69B6-F530-7D82A6751C32}"/>
          </ac:spMkLst>
        </pc:spChg>
      </pc:sldChg>
    </pc:docChg>
  </pc:docChgLst>
  <pc:docChgLst>
    <pc:chgData name="Lever, Thomas Scott (tsl2b)" userId="S::tsl2b@virginia.edu::5e286952-0726-4d57-b3ec-9d299a7aed57" providerId="AD" clId="Web-{16970ADB-2D9E-AAEE-A6E7-49902A11C2D5}"/>
    <pc:docChg chg="modSld">
      <pc:chgData name="Lever, Thomas Scott (tsl2b)" userId="S::tsl2b@virginia.edu::5e286952-0726-4d57-b3ec-9d299a7aed57" providerId="AD" clId="Web-{16970ADB-2D9E-AAEE-A6E7-49902A11C2D5}" dt="2024-04-30T19:14:19.579" v="46" actId="20577"/>
      <pc:docMkLst>
        <pc:docMk/>
      </pc:docMkLst>
      <pc:sldChg chg="modSp">
        <pc:chgData name="Lever, Thomas Scott (tsl2b)" userId="S::tsl2b@virginia.edu::5e286952-0726-4d57-b3ec-9d299a7aed57" providerId="AD" clId="Web-{16970ADB-2D9E-AAEE-A6E7-49902A11C2D5}" dt="2024-04-30T19:14:19.579" v="46" actId="20577"/>
        <pc:sldMkLst>
          <pc:docMk/>
          <pc:sldMk cId="2566420597" sldId="273"/>
        </pc:sldMkLst>
        <pc:spChg chg="mod">
          <ac:chgData name="Lever, Thomas Scott (tsl2b)" userId="S::tsl2b@virginia.edu::5e286952-0726-4d57-b3ec-9d299a7aed57" providerId="AD" clId="Web-{16970ADB-2D9E-AAEE-A6E7-49902A11C2D5}" dt="2024-04-30T19:14:19.579" v="46" actId="20577"/>
          <ac:spMkLst>
            <pc:docMk/>
            <pc:sldMk cId="2566420597" sldId="273"/>
            <ac:spMk id="6" creationId="{0B3AFB5A-D824-69B6-F530-7D82A6751C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23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1447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42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steps for BERT – pre-training and fine tuning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9824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About 2 percent (21 / 1000) texts in our testing data set were hate speech.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3744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Char char="•"/>
            </a:pPr>
            <a:r>
              <a:rPr lang="en-US" sz="2050"/>
              <a:t>Identifying hate speech without context of the submission or other comments is limiting</a:t>
            </a:r>
          </a:p>
          <a:p>
            <a:pPr marL="571500" indent="-342900">
              <a:buChar char="•"/>
            </a:pPr>
            <a:r>
              <a:rPr lang="en-US" sz="2050"/>
              <a:t>For clear cut examples of hate speech, there was a consensus among the models where most or all of them identified them as such</a:t>
            </a:r>
          </a:p>
          <a:p>
            <a:pPr marL="571500" indent="-342900">
              <a:buChar char="•"/>
            </a:pPr>
            <a:r>
              <a:rPr lang="en-US" sz="2050"/>
              <a:t>We were able to observe some trends among models: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 trained on balanced data was the only model that objectively failed at identifying hate speech with a large amount of false positives.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 imbalanced and BERT were more sensitive to curse words than distilBERT, which was the least likely to mark something as hate speech and most prone to false negatives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821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Char char="•"/>
            </a:pPr>
            <a:r>
              <a:rPr lang="en-US" sz="2050"/>
              <a:t>Identifying hate speech without context of the submission or other comments is limiting</a:t>
            </a:r>
          </a:p>
          <a:p>
            <a:pPr marL="571500" indent="-342900">
              <a:buChar char="•"/>
            </a:pPr>
            <a:r>
              <a:rPr lang="en-US" sz="2050"/>
              <a:t>For clear cut examples of hate speech, there was a consensus among the models where most or all of them identified them as such</a:t>
            </a:r>
          </a:p>
          <a:p>
            <a:pPr marL="571500" indent="-342900">
              <a:buChar char="•"/>
            </a:pPr>
            <a:r>
              <a:rPr lang="en-US" sz="2050"/>
              <a:t>We were able to observe some trends among models: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 trained on balanced data was the only model that objectively failed at identifying hate speech with a large amount of false positives.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 imbalanced and BERT were more sensitive to curse words than distilBERT, which was the least likely to mark something as hate speech and most prone to false negatives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6064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Char char="•"/>
            </a:pPr>
            <a:r>
              <a:rPr lang="en-US" sz="2050"/>
              <a:t>Identifying hate speech without context of the submission or other comments is limiting</a:t>
            </a:r>
          </a:p>
          <a:p>
            <a:pPr marL="571500" indent="-342900">
              <a:buChar char="•"/>
            </a:pPr>
            <a:r>
              <a:rPr lang="en-US" sz="2050"/>
              <a:t>For clear cut examples of hate speech, there was a consensus among the models where most or all of them identified them as such</a:t>
            </a:r>
          </a:p>
          <a:p>
            <a:pPr marL="571500" indent="-342900">
              <a:buChar char="•"/>
            </a:pPr>
            <a:r>
              <a:rPr lang="en-US" sz="2050"/>
              <a:t>We were able to observe some trends among models: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 trained on balanced data was the only model that objectively failed at identifying hate speech with a large amount of false positives. </a:t>
            </a:r>
          </a:p>
          <a:p>
            <a:pPr marL="1028700" lvl="1" indent="-342900">
              <a:buFont typeface="Courier New"/>
              <a:buChar char="o"/>
            </a:pPr>
            <a:r>
              <a:rPr lang="en-US">
                <a:solidFill>
                  <a:srgbClr val="1A2835"/>
                </a:solidFill>
              </a:rPr>
              <a:t>TinyBERT imbalanced and BERT were more sensitive to curse words than distilBERT, which was the least likely to mark something as hate speech and most prone to false negatives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58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1021079" y="590465"/>
            <a:ext cx="7110307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1100243" y="1779608"/>
            <a:ext cx="4928447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9790345" y="6218774"/>
            <a:ext cx="20133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0"/>
          <p:cNvSpPr txBox="1"/>
          <p:nvPr/>
        </p:nvSpPr>
        <p:spPr>
          <a:xfrm>
            <a:off x="1" y="6200774"/>
            <a:ext cx="12191999" cy="657225"/>
          </a:xfrm>
          <a:prstGeom prst="rect">
            <a:avLst/>
          </a:prstGeom>
          <a:solidFill>
            <a:srgbClr val="231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10" descr="UVA School of Data Science Launch - YouTube"/>
          <p:cNvPicPr preferRelativeResize="0"/>
          <p:nvPr/>
        </p:nvPicPr>
        <p:blipFill rotWithShape="1">
          <a:blip r:embed="rId2">
            <a:alphaModFix/>
          </a:blip>
          <a:srcRect l="14273" t="40430" r="19355" b="47240"/>
          <a:stretch/>
        </p:blipFill>
        <p:spPr>
          <a:xfrm>
            <a:off x="8518849" y="6279505"/>
            <a:ext cx="3673151" cy="38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ctrTitle"/>
          </p:nvPr>
        </p:nvSpPr>
        <p:spPr>
          <a:xfrm>
            <a:off x="914400" y="2125981"/>
            <a:ext cx="10363200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1828800" y="3840481"/>
            <a:ext cx="8534400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9790345" y="6218774"/>
            <a:ext cx="20133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9" y="6261100"/>
            <a:ext cx="22352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21079" y="590465"/>
            <a:ext cx="7110307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2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2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9790345" y="6218774"/>
            <a:ext cx="20133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9790345" y="6218774"/>
            <a:ext cx="20133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8"/>
          <p:cNvSpPr txBox="1">
            <a:spLocks noGrp="1"/>
          </p:cNvSpPr>
          <p:nvPr>
            <p:ph type="title"/>
          </p:nvPr>
        </p:nvSpPr>
        <p:spPr>
          <a:xfrm>
            <a:off x="1021079" y="590465"/>
            <a:ext cx="711030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1100243" y="1779608"/>
            <a:ext cx="4928447" cy="2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50" b="0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ldNum" idx="12"/>
          </p:nvPr>
        </p:nvSpPr>
        <p:spPr>
          <a:xfrm>
            <a:off x="9790345" y="6218774"/>
            <a:ext cx="20133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indent="0">
              <a:spcBef>
                <a:spcPts val="0"/>
              </a:spcBef>
              <a:buNone/>
              <a:defRPr sz="1467" b="0" i="0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hyperlink" Target="https://joinmastodon.org/branding" TargetMode="External"/><Relationship Id="rId26" Type="http://schemas.openxmlformats.org/officeDocument/2006/relationships/image" Target="../media/image17.png"/><Relationship Id="rId21" Type="http://schemas.openxmlformats.org/officeDocument/2006/relationships/hyperlink" Target="https://help.truthsocial.com/branding/" TargetMode="External"/><Relationship Id="rId34" Type="http://schemas.openxmlformats.org/officeDocument/2006/relationships/image" Target="../media/image22.png"/><Relationship Id="rId7" Type="http://schemas.openxmlformats.org/officeDocument/2006/relationships/image" Target="../media/image7.svg"/><Relationship Id="rId12" Type="http://schemas.openxmlformats.org/officeDocument/2006/relationships/hyperlink" Target="https://brand.linkedin.com/" TargetMode="External"/><Relationship Id="rId17" Type="http://schemas.openxmlformats.org/officeDocument/2006/relationships/image" Target="../media/image12.png"/><Relationship Id="rId25" Type="http://schemas.openxmlformats.org/officeDocument/2006/relationships/hyperlink" Target="https://www.tumblr.com/logo" TargetMode="External"/><Relationship Id="rId33" Type="http://schemas.openxmlformats.org/officeDocument/2006/relationships/hyperlink" Target="https://support.clubhouse.com/hc/en-us" TargetMode="External"/><Relationship Id="rId38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bout.meta.com/brand/resources/facebook/logo/" TargetMode="External"/><Relationship Id="rId20" Type="http://schemas.openxmlformats.org/officeDocument/2006/relationships/image" Target="../media/image14.sv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16.png"/><Relationship Id="rId32" Type="http://schemas.openxmlformats.org/officeDocument/2006/relationships/image" Target="../media/image21.svg"/><Relationship Id="rId37" Type="http://schemas.openxmlformats.org/officeDocument/2006/relationships/image" Target="../media/image24.png"/><Relationship Id="rId5" Type="http://schemas.openxmlformats.org/officeDocument/2006/relationships/hyperlink" Target="https://reddit.lingoapp.com/s/d9x3n2/?v=22" TargetMode="External"/><Relationship Id="rId15" Type="http://schemas.openxmlformats.org/officeDocument/2006/relationships/image" Target="../media/image11.png"/><Relationship Id="rId23" Type="http://schemas.openxmlformats.org/officeDocument/2006/relationships/hyperlink" Target="https://bereal.com/en/brand-resources/" TargetMode="External"/><Relationship Id="rId28" Type="http://schemas.openxmlformats.org/officeDocument/2006/relationships/image" Target="../media/image18.png"/><Relationship Id="rId36" Type="http://schemas.openxmlformats.org/officeDocument/2006/relationships/hyperlink" Target="https://about.meta.com/brand/resources/instagram/threads/" TargetMode="External"/><Relationship Id="rId10" Type="http://schemas.openxmlformats.org/officeDocument/2006/relationships/hyperlink" Target="https://business.pinterest.com/en-gb/brand-guidelines/" TargetMode="External"/><Relationship Id="rId19" Type="http://schemas.openxmlformats.org/officeDocument/2006/relationships/image" Target="../media/image13.png"/><Relationship Id="rId31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hyperlink" Target="https://developers.tiktok.com/doc/getting-started-design-guidelines?enter_method=left_navigation" TargetMode="External"/><Relationship Id="rId22" Type="http://schemas.openxmlformats.org/officeDocument/2006/relationships/image" Target="../media/image15.png"/><Relationship Id="rId27" Type="http://schemas.openxmlformats.org/officeDocument/2006/relationships/hyperlink" Target="https://discord.com/branding" TargetMode="External"/><Relationship Id="rId30" Type="http://schemas.openxmlformats.org/officeDocument/2006/relationships/hyperlink" Target="https://brand.twitch.tv/" TargetMode="External"/><Relationship Id="rId35" Type="http://schemas.openxmlformats.org/officeDocument/2006/relationships/image" Target="../media/image23.svg"/><Relationship Id="rId8" Type="http://schemas.openxmlformats.org/officeDocument/2006/relationships/hyperlink" Target="https://about.twitter.com/en/who-we-are/brand-toolkit" TargetMode="External"/><Relationship Id="rId3" Type="http://schemas.openxmlformats.org/officeDocument/2006/relationships/hyperlink" Target="https://en.instagram-brand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techcrunch.com/2020/06/29/trump-suspended-from-twitch-as-reddit-bans-the-the_donald-and-additional-subreddi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Mooler0410/LLMsPracticalGuide/blob/main/imgs/tree.jpg" TargetMode="External"/><Relationship Id="rId7" Type="http://schemas.openxmlformats.org/officeDocument/2006/relationships/hyperlink" Target="https://www.pexels.com/search/transformer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umboldt-wi.github.io/blog/research/information_systems_1920/bert_blog_post/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variantsa.github.io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hyperlink" Target="https://www.researchgate.net/figure/The-DistilBERT-model-architecture-and-components_fig2_358239462" TargetMode="External"/><Relationship Id="rId10" Type="http://schemas.openxmlformats.org/officeDocument/2006/relationships/hyperlink" Target="https://github.com/modulabs/beyondBERT/issues/22" TargetMode="External"/><Relationship Id="rId4" Type="http://schemas.openxmlformats.org/officeDocument/2006/relationships/hyperlink" Target="https://dis.um.es/~lopezquesada/documentos/IES_1718/LMSGI/curso/UT4/xhtml/xhtml23/html/iniciosesion.html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jpeg"/><Relationship Id="rId7" Type="http://schemas.openxmlformats.org/officeDocument/2006/relationships/hyperlink" Target="https://dis.um.es/~lopezquesada/documentos/IES_1718/LMSGI/curso/UT4/xhtml/xhtml23/html/iniciosesion.html" TargetMode="External"/><Relationship Id="rId2" Type="http://schemas.openxmlformats.org/officeDocument/2006/relationships/hyperlink" Target="https://jalammar.github.io/illustrated-be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hyperlink" Target="https://invariantsa.github.io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University of Virginia - Wikipedia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721860" y="538125"/>
            <a:ext cx="6137817" cy="5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96416" y="1326615"/>
            <a:ext cx="121920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+mn-lt"/>
                <a:ea typeface="Calibri"/>
                <a:cs typeface="Calibri"/>
                <a:sym typeface="Calibri"/>
              </a:rPr>
              <a:t>Hate Speech Detection on Reddit</a:t>
            </a:r>
          </a:p>
          <a:p>
            <a:pPr algn="ctr"/>
            <a:r>
              <a:rPr lang="en-US" sz="4800">
                <a:latin typeface="+mn-lt"/>
                <a:ea typeface="Calibri"/>
                <a:cs typeface="Calibri"/>
              </a:rPr>
              <a:t>Or</a:t>
            </a:r>
          </a:p>
          <a:p>
            <a:pPr algn="ctr"/>
            <a:r>
              <a:rPr lang="en-US" sz="4800">
                <a:latin typeface="+mn-lt"/>
                <a:ea typeface="Calibri"/>
                <a:cs typeface="Calibri"/>
              </a:rPr>
              <a:t>How to Wrangle Big Data While Being Careful With Resources</a:t>
            </a:r>
          </a:p>
        </p:txBody>
      </p:sp>
      <p:sp>
        <p:nvSpPr>
          <p:cNvPr id="67" name="Google Shape;67;p1"/>
          <p:cNvSpPr/>
          <p:nvPr/>
        </p:nvSpPr>
        <p:spPr>
          <a:xfrm>
            <a:off x="11857703" y="5073445"/>
            <a:ext cx="334297" cy="1784555"/>
          </a:xfrm>
          <a:prstGeom prst="rect">
            <a:avLst/>
          </a:prstGeom>
          <a:solidFill>
            <a:srgbClr val="D97A47"/>
          </a:solidFill>
          <a:ln w="25400" cap="flat" cmpd="sng">
            <a:solidFill>
              <a:srgbClr val="D97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234473" y="6736702"/>
            <a:ext cx="6957527" cy="121298"/>
          </a:xfrm>
          <a:prstGeom prst="rect">
            <a:avLst/>
          </a:prstGeom>
          <a:solidFill>
            <a:srgbClr val="D97A47"/>
          </a:solidFill>
          <a:ln w="25400" cap="flat" cmpd="sng">
            <a:solidFill>
              <a:srgbClr val="D97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0" y="0"/>
            <a:ext cx="334297" cy="1784555"/>
          </a:xfrm>
          <a:prstGeom prst="rect">
            <a:avLst/>
          </a:prstGeom>
          <a:solidFill>
            <a:srgbClr val="D97A47"/>
          </a:solidFill>
          <a:ln w="25400" cap="flat" cmpd="sng">
            <a:solidFill>
              <a:srgbClr val="D97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96416" y="0"/>
            <a:ext cx="6957527" cy="121298"/>
          </a:xfrm>
          <a:prstGeom prst="rect">
            <a:avLst/>
          </a:prstGeom>
          <a:solidFill>
            <a:srgbClr val="D97A47"/>
          </a:solidFill>
          <a:ln w="25400" cap="flat" cmpd="sng">
            <a:solidFill>
              <a:srgbClr val="D97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72" name="Google Shape;72;p1" descr="UVA School of Data Science Launch - YouTube"/>
          <p:cNvPicPr preferRelativeResize="0"/>
          <p:nvPr/>
        </p:nvPicPr>
        <p:blipFill rotWithShape="1">
          <a:blip r:embed="rId4">
            <a:alphaModFix/>
          </a:blip>
          <a:srcRect l="14273" t="40430" r="19355" b="47240"/>
          <a:stretch/>
        </p:blipFill>
        <p:spPr>
          <a:xfrm>
            <a:off x="8184552" y="6278762"/>
            <a:ext cx="3673151" cy="383828"/>
          </a:xfrm>
          <a:prstGeom prst="rect">
            <a:avLst/>
          </a:prstGeom>
          <a:solidFill>
            <a:srgbClr val="231C34"/>
          </a:solidFill>
          <a:ln>
            <a:noFill/>
          </a:ln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44D103A-80C0-86F4-630C-23F97CC9A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4468"/>
            <a:ext cx="9144000" cy="1655762"/>
          </a:xfrm>
        </p:spPr>
        <p:txBody>
          <a:bodyPr/>
          <a:lstStyle/>
          <a:p>
            <a:r>
              <a:rPr lang="en-US" dirty="0">
                <a:latin typeface="+mn-lt"/>
              </a:rPr>
              <a:t>Thomas Lever</a:t>
            </a:r>
          </a:p>
          <a:p>
            <a:r>
              <a:rPr lang="en-US" dirty="0">
                <a:latin typeface="+mn-lt"/>
              </a:rPr>
              <a:t>Hannah Koizumi</a:t>
            </a:r>
          </a:p>
          <a:p>
            <a:r>
              <a:rPr lang="en-US" dirty="0">
                <a:latin typeface="+mn-lt"/>
              </a:rPr>
              <a:t>Anonymous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" y="33939"/>
            <a:ext cx="7110307" cy="656655"/>
          </a:xfrm>
        </p:spPr>
        <p:txBody>
          <a:bodyPr/>
          <a:lstStyle/>
          <a:p>
            <a:r>
              <a:rPr lang="en-US">
                <a:latin typeface="+mn-lt"/>
              </a:rPr>
              <a:t>Results (Qualitative)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CED99-EB3C-DFD9-89C7-07BBAFBF9709}"/>
              </a:ext>
            </a:extLst>
          </p:cNvPr>
          <p:cNvSpPr txBox="1"/>
          <p:nvPr/>
        </p:nvSpPr>
        <p:spPr>
          <a:xfrm>
            <a:off x="3902529" y="2253343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 and after as one plot  so total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959F14C-0B88-E0CC-D6EA-84AEBD66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7493"/>
            <a:ext cx="5793669" cy="5027839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4D7CE101-FD61-F45F-CCA2-464B10D3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69" y="1167493"/>
            <a:ext cx="5542270" cy="5027839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50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" y="33939"/>
            <a:ext cx="7110307" cy="656655"/>
          </a:xfrm>
        </p:spPr>
        <p:txBody>
          <a:bodyPr/>
          <a:lstStyle/>
          <a:p>
            <a:r>
              <a:rPr lang="en-US">
                <a:latin typeface="+mn-lt"/>
              </a:rPr>
              <a:t>Results (Qualitative)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EFFE5670-28F8-7D5A-83A7-7BF3BCAB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293"/>
            <a:ext cx="6086515" cy="359423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AB5AA1-766B-4E03-FB41-BC42F101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85" y="1009293"/>
            <a:ext cx="6086515" cy="3594238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7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AFB5A-D824-69B6-F530-7D82A675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0155" y="1103709"/>
            <a:ext cx="6083106" cy="4616648"/>
          </a:xfrm>
        </p:spPr>
        <p:txBody>
          <a:bodyPr/>
          <a:lstStyle/>
          <a:p>
            <a:pPr marL="571500" indent="-342900">
              <a:buSzPct val="100000"/>
              <a:buChar char="•"/>
            </a:pPr>
            <a:r>
              <a:rPr lang="en-US" sz="2000">
                <a:latin typeface="Arial"/>
                <a:cs typeface="Arial"/>
              </a:rPr>
              <a:t>Be careful with resources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0">
              <a:buSzPct val="100000"/>
            </a:pPr>
            <a:endParaRPr lang="en-US" sz="2000">
              <a:latin typeface="Arial"/>
              <a:cs typeface="Arial"/>
            </a:endParaRPr>
          </a:p>
          <a:p>
            <a:pPr marL="571500" indent="-342900">
              <a:buSzPct val="100000"/>
              <a:buChar char="•"/>
            </a:pPr>
            <a:r>
              <a:rPr lang="en-US" sz="2000">
                <a:latin typeface="Arial"/>
                <a:cs typeface="Arial"/>
              </a:rPr>
              <a:t>Homogenize data sets and performance metrics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>
              <a:buSzPct val="100000"/>
            </a:pPr>
            <a:endParaRPr lang="en-US" sz="2000">
              <a:latin typeface="Arial"/>
              <a:cs typeface="Arial"/>
            </a:endParaRPr>
          </a:p>
          <a:p>
            <a:pPr marL="571500" indent="-342900">
              <a:buSzPct val="100000"/>
              <a:buChar char="•"/>
            </a:pPr>
            <a:r>
              <a:rPr lang="en-US" sz="2000">
                <a:latin typeface="Arial"/>
                <a:cs typeface="Arial"/>
              </a:rPr>
              <a:t>Improve performance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>
              <a:buSzPct val="100000"/>
              <a:buChar char="•"/>
            </a:pPr>
            <a:endParaRPr lang="en-US" sz="2000">
              <a:latin typeface="Arial"/>
              <a:cs typeface="Arial"/>
            </a:endParaRPr>
          </a:p>
          <a:p>
            <a:pPr marL="571500" indent="-342900">
              <a:buFont typeface="Arial,Sans-Serif"/>
              <a:buChar char="•"/>
            </a:pPr>
            <a:r>
              <a:rPr lang="en-US" sz="2000">
                <a:latin typeface="Arial"/>
                <a:cs typeface="Arial"/>
              </a:rPr>
              <a:t>No clear impact of policy change on hate speech</a:t>
            </a:r>
          </a:p>
          <a:p>
            <a:pPr marL="228600" indent="0"/>
            <a:endParaRPr lang="en-US" sz="2000">
              <a:latin typeface="Arial"/>
              <a:cs typeface="Arial"/>
            </a:endParaRPr>
          </a:p>
          <a:p>
            <a:pPr marL="571500" indent="-342900">
              <a:buFont typeface="Arial,Sans-Serif"/>
              <a:buChar char="•"/>
            </a:pPr>
            <a:r>
              <a:rPr lang="en-US" sz="2000">
                <a:latin typeface="Arial"/>
                <a:cs typeface="Arial"/>
              </a:rPr>
              <a:t>Hate speech can be difficult to identify</a:t>
            </a:r>
          </a:p>
          <a:p>
            <a:pPr marL="228600" indent="0"/>
            <a:endParaRPr lang="en-US" sz="2000">
              <a:latin typeface="Arial"/>
              <a:cs typeface="Arial"/>
            </a:endParaRPr>
          </a:p>
          <a:p>
            <a:pPr marL="571500" indent="-342900">
              <a:buFont typeface="Arial,Sans-Serif"/>
              <a:buChar char="•"/>
            </a:pPr>
            <a:r>
              <a:rPr lang="en-US" sz="2000">
                <a:latin typeface="Arial"/>
                <a:cs typeface="Arial"/>
              </a:rPr>
              <a:t>Models were able to identify clear cut hate speech</a:t>
            </a:r>
          </a:p>
          <a:p>
            <a:pPr marL="571500" indent="-342900">
              <a:buFont typeface="Arial,Sans-Serif"/>
              <a:buChar char="•"/>
            </a:pPr>
            <a:endParaRPr lang="en-US" sz="2000">
              <a:latin typeface="Arial"/>
              <a:cs typeface="Arial"/>
            </a:endParaRPr>
          </a:p>
          <a:p>
            <a:pPr marL="571500" indent="-342900">
              <a:buFont typeface="Arial,Sans-Serif"/>
              <a:buChar char="•"/>
            </a:pPr>
            <a:r>
              <a:rPr lang="en-US" sz="2000">
                <a:latin typeface="Arial"/>
                <a:cs typeface="Arial"/>
              </a:rPr>
              <a:t>A paper and code may be shared with the public to encourage further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C16497-8DAF-2CAB-C6F2-ECE8451375C0}"/>
              </a:ext>
            </a:extLst>
          </p:cNvPr>
          <p:cNvSpPr txBox="1">
            <a:spLocks/>
          </p:cNvSpPr>
          <p:nvPr/>
        </p:nvSpPr>
        <p:spPr>
          <a:xfrm>
            <a:off x="4567898" y="123411"/>
            <a:ext cx="3060406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67" b="1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6642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FB59-682C-1761-8C48-4BBFA014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8" y="98955"/>
            <a:ext cx="2927798" cy="656655"/>
          </a:xfrm>
        </p:spPr>
        <p:txBody>
          <a:bodyPr/>
          <a:lstStyle/>
          <a:p>
            <a:r>
              <a:rPr lang="en-US">
                <a:latin typeface="+mn-lt"/>
              </a:rPr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6600-4D0B-D3DD-384B-21557CE3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46" y="4625062"/>
            <a:ext cx="5907100" cy="1477328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+mn-lt"/>
              </a:rPr>
              <a:t>Ever increasing online content</a:t>
            </a:r>
            <a:endParaRPr lang="en-US"/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+mn-lt"/>
              </a:rPr>
              <a:t>Increased hate speech</a:t>
            </a: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+mn-lt"/>
              </a:rPr>
              <a:t>Connect data science with social media policy changes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FE5BDB-FBE5-7985-5EBD-46459295FD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/>
          </a:p>
        </p:txBody>
      </p:sp>
      <p:pic>
        <p:nvPicPr>
          <p:cNvPr id="10" name="Picture 9" descr="A logo of a camera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D5939A2-2A06-E1E6-B0C0-3DF90ECF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39058" y="208091"/>
            <a:ext cx="734697" cy="734697"/>
          </a:xfrm>
          <a:prstGeom prst="rect">
            <a:avLst/>
          </a:prstGeom>
        </p:spPr>
      </p:pic>
      <p:pic>
        <p:nvPicPr>
          <p:cNvPr id="23" name="Graphic 22">
            <a:hlinkClick r:id="rId5"/>
            <a:extLst>
              <a:ext uri="{FF2B5EF4-FFF2-40B4-BE49-F238E27FC236}">
                <a16:creationId xmlns:a16="http://schemas.microsoft.com/office/drawing/2014/main" id="{2843677E-7152-2C29-4036-31689D1AC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8804" y="1424702"/>
            <a:ext cx="861870" cy="86187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664D0DFC-3601-0393-6253-04816A7D6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1236" y="3671616"/>
            <a:ext cx="648482" cy="662802"/>
          </a:xfrm>
          <a:prstGeom prst="rect">
            <a:avLst/>
          </a:prstGeom>
        </p:spPr>
      </p:pic>
      <p:pic>
        <p:nvPicPr>
          <p:cNvPr id="22" name="Picture 21" descr="A red circle with a white circle and a white circle with a white circle and a white circle with a white circle and a white circle with a white circle with a white circle and a white circle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AB86C2D8-79A3-E815-FCF1-660965D8AD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3825" y="2729584"/>
            <a:ext cx="750853" cy="752475"/>
          </a:xfrm>
          <a:prstGeom prst="rect">
            <a:avLst/>
          </a:prstGeom>
        </p:spPr>
      </p:pic>
      <p:pic>
        <p:nvPicPr>
          <p:cNvPr id="27" name="Picture 26" descr="A blue and black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0D411D6A-5F4A-9F01-17F6-AB1F5ED81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0436" y="2561190"/>
            <a:ext cx="884855" cy="752475"/>
          </a:xfrm>
          <a:prstGeom prst="rect">
            <a:avLst/>
          </a:prstGeom>
        </p:spPr>
      </p:pic>
      <p:pic>
        <p:nvPicPr>
          <p:cNvPr id="32" name="Picture 31" descr="A colorful logo on a black background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91FEF6D3-4EA8-2AC1-FE51-A5A523316E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4418" y="2729584"/>
            <a:ext cx="916278" cy="916108"/>
          </a:xfrm>
          <a:prstGeom prst="rect">
            <a:avLst/>
          </a:prstGeom>
        </p:spPr>
      </p:pic>
      <p:pic>
        <p:nvPicPr>
          <p:cNvPr id="34" name="Picture 33" descr="A blue circle with a white letter f in it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42F18215-C1BC-8A80-5047-C376C47A02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0935" y="1278196"/>
            <a:ext cx="821713" cy="821713"/>
          </a:xfrm>
          <a:prstGeom prst="rect">
            <a:avLst/>
          </a:prstGeom>
        </p:spPr>
      </p:pic>
      <p:pic>
        <p:nvPicPr>
          <p:cNvPr id="38" name="Graphic 37">
            <a:hlinkClick r:id="rId18"/>
            <a:extLst>
              <a:ext uri="{FF2B5EF4-FFF2-40B4-BE49-F238E27FC236}">
                <a16:creationId xmlns:a16="http://schemas.microsoft.com/office/drawing/2014/main" id="{176AAD47-4F58-8A9D-99DD-1104934235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41220" y="3866404"/>
            <a:ext cx="826451" cy="8705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D58ED3-130D-7CCB-CBEE-ABF88CB5B1F2}"/>
              </a:ext>
            </a:extLst>
          </p:cNvPr>
          <p:cNvSpPr txBox="1"/>
          <p:nvPr/>
        </p:nvSpPr>
        <p:spPr>
          <a:xfrm>
            <a:off x="7076900" y="5635605"/>
            <a:ext cx="488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Brand Guidelines linked to logos</a:t>
            </a:r>
          </a:p>
          <a:p>
            <a:r>
              <a:rPr lang="en-US">
                <a:solidFill>
                  <a:schemeClr val="bg2"/>
                </a:solidFill>
              </a:rPr>
              <a:t>YouTube not shown – required permission for any use</a:t>
            </a:r>
          </a:p>
        </p:txBody>
      </p:sp>
      <p:pic>
        <p:nvPicPr>
          <p:cNvPr id="45" name="Picture 44" descr="A blue and green square and rectangles&#10;&#10;Description automatically generated">
            <a:hlinkClick r:id="rId21"/>
            <a:extLst>
              <a:ext uri="{FF2B5EF4-FFF2-40B4-BE49-F238E27FC236}">
                <a16:creationId xmlns:a16="http://schemas.microsoft.com/office/drawing/2014/main" id="{E613CAF6-53E0-9BB4-C972-F5C4B5A480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3450" y="2822685"/>
            <a:ext cx="806900" cy="806900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hlinkClick r:id="rId23"/>
            <a:extLst>
              <a:ext uri="{FF2B5EF4-FFF2-40B4-BE49-F238E27FC236}">
                <a16:creationId xmlns:a16="http://schemas.microsoft.com/office/drawing/2014/main" id="{8740424C-7AA2-C09C-2B7D-4FA0D9AB52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258" y="2387387"/>
            <a:ext cx="1541428" cy="342197"/>
          </a:xfrm>
          <a:prstGeom prst="rect">
            <a:avLst/>
          </a:prstGeom>
        </p:spPr>
      </p:pic>
      <p:pic>
        <p:nvPicPr>
          <p:cNvPr id="69" name="Picture 68" descr="A white letter on a black background&#10;&#10;Description automatically generated">
            <a:hlinkClick r:id="rId25"/>
            <a:extLst>
              <a:ext uri="{FF2B5EF4-FFF2-40B4-BE49-F238E27FC236}">
                <a16:creationId xmlns:a16="http://schemas.microsoft.com/office/drawing/2014/main" id="{C3E879DF-EDAB-76B2-A6E0-631A84B9D6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8322" y="1809307"/>
            <a:ext cx="754776" cy="752475"/>
          </a:xfrm>
          <a:prstGeom prst="rect">
            <a:avLst/>
          </a:prstGeom>
        </p:spPr>
      </p:pic>
      <p:pic>
        <p:nvPicPr>
          <p:cNvPr id="73" name="Graphic 72">
            <a:hlinkClick r:id="rId27"/>
            <a:extLst>
              <a:ext uri="{FF2B5EF4-FFF2-40B4-BE49-F238E27FC236}">
                <a16:creationId xmlns:a16="http://schemas.microsoft.com/office/drawing/2014/main" id="{EB95BBAB-C0DC-CCBE-AE2C-EAADB519A2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478" y="806189"/>
            <a:ext cx="833054" cy="629710"/>
          </a:xfrm>
          <a:prstGeom prst="rect">
            <a:avLst/>
          </a:prstGeom>
        </p:spPr>
      </p:pic>
      <p:pic>
        <p:nvPicPr>
          <p:cNvPr id="77" name="Graphic 76">
            <a:hlinkClick r:id="rId30"/>
            <a:extLst>
              <a:ext uri="{FF2B5EF4-FFF2-40B4-BE49-F238E27FC236}">
                <a16:creationId xmlns:a16="http://schemas.microsoft.com/office/drawing/2014/main" id="{745776C4-BD18-3B7C-EA69-E7D37BBC7A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885571" y="4220203"/>
            <a:ext cx="666644" cy="777751"/>
          </a:xfrm>
          <a:prstGeom prst="rect">
            <a:avLst/>
          </a:prstGeom>
        </p:spPr>
      </p:pic>
      <p:pic>
        <p:nvPicPr>
          <p:cNvPr id="79" name="Graphic 78">
            <a:hlinkClick r:id="rId33"/>
            <a:extLst>
              <a:ext uri="{FF2B5EF4-FFF2-40B4-BE49-F238E27FC236}">
                <a16:creationId xmlns:a16="http://schemas.microsoft.com/office/drawing/2014/main" id="{B38D9813-F251-575A-8997-80552C85B8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10468" y="502003"/>
            <a:ext cx="866522" cy="712961"/>
          </a:xfrm>
          <a:prstGeom prst="rect">
            <a:avLst/>
          </a:prstGeom>
        </p:spPr>
      </p:pic>
      <p:pic>
        <p:nvPicPr>
          <p:cNvPr id="83" name="Graphic 82">
            <a:hlinkClick r:id="rId36"/>
            <a:extLst>
              <a:ext uri="{FF2B5EF4-FFF2-40B4-BE49-F238E27FC236}">
                <a16:creationId xmlns:a16="http://schemas.microsoft.com/office/drawing/2014/main" id="{B2C681F5-C23A-60CA-C70B-5C0A3B5F565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376990" y="1454365"/>
            <a:ext cx="682866" cy="777751"/>
          </a:xfrm>
          <a:prstGeom prst="rect">
            <a:avLst/>
          </a:prstGeom>
        </p:spPr>
      </p:pic>
      <p:sp>
        <p:nvSpPr>
          <p:cNvPr id="117" name="Teardrop 116">
            <a:extLst>
              <a:ext uri="{FF2B5EF4-FFF2-40B4-BE49-F238E27FC236}">
                <a16:creationId xmlns:a16="http://schemas.microsoft.com/office/drawing/2014/main" id="{40573B7E-589C-AE9F-7F30-9FEFB5BDB9E1}"/>
              </a:ext>
            </a:extLst>
          </p:cNvPr>
          <p:cNvSpPr/>
          <p:nvPr/>
        </p:nvSpPr>
        <p:spPr>
          <a:xfrm rot="10469654">
            <a:off x="6551118" y="52561"/>
            <a:ext cx="4884502" cy="4740420"/>
          </a:xfrm>
          <a:custGeom>
            <a:avLst/>
            <a:gdLst>
              <a:gd name="connsiteX0" fmla="*/ 0 w 4884502"/>
              <a:gd name="connsiteY0" fmla="*/ 2370210 h 4740420"/>
              <a:gd name="connsiteX1" fmla="*/ 2442251 w 4884502"/>
              <a:gd name="connsiteY1" fmla="*/ 0 h 4740420"/>
              <a:gd name="connsiteX2" fmla="*/ 5215989 w 4884502"/>
              <a:gd name="connsiteY2" fmla="*/ -321709 h 4740420"/>
              <a:gd name="connsiteX3" fmla="*/ 4884502 w 4884502"/>
              <a:gd name="connsiteY3" fmla="*/ 2370210 h 4740420"/>
              <a:gd name="connsiteX4" fmla="*/ 2442251 w 4884502"/>
              <a:gd name="connsiteY4" fmla="*/ 4740420 h 4740420"/>
              <a:gd name="connsiteX5" fmla="*/ 0 w 4884502"/>
              <a:gd name="connsiteY5" fmla="*/ 2370210 h 474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84502" h="4740420" extrusionOk="0">
                <a:moveTo>
                  <a:pt x="0" y="2370210"/>
                </a:moveTo>
                <a:cubicBezTo>
                  <a:pt x="-264868" y="897803"/>
                  <a:pt x="782879" y="116556"/>
                  <a:pt x="2442251" y="0"/>
                </a:cubicBezTo>
                <a:cubicBezTo>
                  <a:pt x="3520448" y="32340"/>
                  <a:pt x="4063031" y="-99974"/>
                  <a:pt x="5215989" y="-321709"/>
                </a:cubicBezTo>
                <a:cubicBezTo>
                  <a:pt x="4852928" y="714337"/>
                  <a:pt x="4841294" y="1711729"/>
                  <a:pt x="4884502" y="2370210"/>
                </a:cubicBezTo>
                <a:cubicBezTo>
                  <a:pt x="4844032" y="3657099"/>
                  <a:pt x="3978259" y="4829861"/>
                  <a:pt x="2442251" y="4740420"/>
                </a:cubicBezTo>
                <a:cubicBezTo>
                  <a:pt x="1295974" y="4764447"/>
                  <a:pt x="62510" y="3550595"/>
                  <a:pt x="0" y="2370210"/>
                </a:cubicBezTo>
                <a:close/>
              </a:path>
            </a:pathLst>
          </a:custGeom>
          <a:noFill/>
          <a:ln w="57150">
            <a:solidFill>
              <a:schemeClr val="bg2">
                <a:alpha val="37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eardrop">
                    <a:avLst>
                      <a:gd name="adj" fmla="val 11357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474CF84-6354-F028-9B64-C52A8880D5FD}"/>
              </a:ext>
            </a:extLst>
          </p:cNvPr>
          <p:cNvCxnSpPr>
            <a:cxnSpLocks/>
            <a:stCxn id="2" idx="2"/>
            <a:endCxn id="117" idx="7"/>
          </p:cNvCxnSpPr>
          <p:nvPr/>
        </p:nvCxnSpPr>
        <p:spPr>
          <a:xfrm rot="16200000" flipH="1">
            <a:off x="1722106" y="599800"/>
            <a:ext cx="4612790" cy="4924409"/>
          </a:xfrm>
          <a:prstGeom prst="curvedConnector3">
            <a:avLst>
              <a:gd name="adj1" fmla="val 70799"/>
            </a:avLst>
          </a:prstGeom>
          <a:ln w="34925">
            <a:solidFill>
              <a:schemeClr val="bg2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7FAB-D5CD-3ED1-9262-A3D689CB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" y="106135"/>
            <a:ext cx="7110307" cy="656655"/>
          </a:xfrm>
        </p:spPr>
        <p:txBody>
          <a:bodyPr/>
          <a:lstStyle/>
          <a:p>
            <a:r>
              <a:rPr lang="en-US">
                <a:latin typeface="+mn-lt"/>
              </a:rPr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C8E95-3D21-E7CC-7ED6-9382FF39F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623" y="1383023"/>
            <a:ext cx="10824754" cy="5304273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spcAft>
                <a:spcPts val="600"/>
              </a:spcAft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>
                <a:latin typeface="+mn-lt"/>
              </a:rPr>
              <a:t> Reddit’s major content policy change on June 29, 2020</a:t>
            </a:r>
          </a:p>
          <a:p>
            <a:pPr marL="1143000" lvl="1" indent="-457200"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b="1">
                <a:latin typeface="Arial"/>
              </a:rPr>
              <a:t>Rule 1</a:t>
            </a:r>
            <a:r>
              <a:rPr lang="en-US" sz="2800">
                <a:latin typeface="Arial"/>
              </a:rPr>
              <a:t> Ban communities and users that promote hate based on identity or vulnerability</a:t>
            </a:r>
          </a:p>
          <a:p>
            <a:pPr marL="1143000" lvl="1" indent="-457200"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b="1">
                <a:latin typeface="Arial"/>
              </a:rPr>
              <a:t>Rule 2 </a:t>
            </a:r>
            <a:r>
              <a:rPr lang="en-US" sz="2800">
                <a:latin typeface="Arial"/>
              </a:rPr>
              <a:t>Abide by community rules and post with authentic, personal interest</a:t>
            </a:r>
          </a:p>
          <a:p>
            <a:pPr marL="685800" indent="-457200">
              <a:spcAft>
                <a:spcPts val="600"/>
              </a:spcAft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>
                <a:latin typeface="Arial"/>
              </a:rPr>
              <a:t>Initially banned over 2,000 communities</a:t>
            </a:r>
          </a:p>
          <a:p>
            <a:pPr marL="1143000" lvl="1" indent="-457200"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</a:rPr>
              <a:t>r/The Donald (right) </a:t>
            </a:r>
          </a:p>
          <a:p>
            <a:pPr marL="1143000" lvl="1" indent="-457200"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</a:rPr>
              <a:t>r/Chapo Trap House (left)</a:t>
            </a:r>
          </a:p>
          <a:p>
            <a:pPr marL="685800" indent="-457200">
              <a:spcAft>
                <a:spcPts val="600"/>
              </a:spcAft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>
                <a:latin typeface="Arial"/>
              </a:rPr>
              <a:t>Torrent availability for all Reddit submissions </a:t>
            </a:r>
          </a:p>
          <a:p>
            <a:pPr marL="685800" indent="-457200"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80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9B637-4C8A-DC82-92C6-AAFAB70CCA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85BCA6-44D2-5965-DFFA-B2E0712A7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073" y="114574"/>
            <a:ext cx="2549491" cy="711486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id="{8BEFC95C-63BD-021E-F562-7F9E961297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904799"/>
            <a:ext cx="1103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https://techcrunch.com/2020/06/29/trump-suspended-from-twitch-as-reddit-bans-the-the_donald-and-additional-subreddits/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4" y="129059"/>
            <a:ext cx="1913710" cy="656655"/>
          </a:xfrm>
        </p:spPr>
        <p:txBody>
          <a:bodyPr/>
          <a:lstStyle/>
          <a:p>
            <a:r>
              <a:rPr lang="en-US">
                <a:latin typeface="+mn-lt"/>
              </a:rPr>
              <a:t>How?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AFB5A-D824-69B6-F530-7D82A675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34" y="1229411"/>
            <a:ext cx="3649435" cy="1107996"/>
          </a:xfrm>
        </p:spPr>
        <p:txBody>
          <a:bodyPr/>
          <a:lstStyle/>
          <a:p>
            <a:r>
              <a:rPr lang="en-US" sz="3600">
                <a:latin typeface="+mn-lt"/>
              </a:rPr>
              <a:t>Transformers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2405-3006-D3CA-DF9F-39F018A0A9E6}"/>
              </a:ext>
            </a:extLst>
          </p:cNvPr>
          <p:cNvSpPr txBox="1"/>
          <p:nvPr/>
        </p:nvSpPr>
        <p:spPr>
          <a:xfrm>
            <a:off x="4686300" y="5888329"/>
            <a:ext cx="689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Source: </a:t>
            </a:r>
            <a:r>
              <a:rPr lang="en-US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https://github.com/Mooler0410/LLMsPracticalGuide/blob/main/imgs/tree.jpg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524440-4901-053D-AE41-E2492CD4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0"/>
            <a:ext cx="7572375" cy="59055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AB16B62-D93C-3A93-EC15-E2AECE867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4194" y="1780150"/>
            <a:ext cx="2025594" cy="303569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9ACB440B-3400-0BF8-1D46-72047B71C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4" y="3224800"/>
            <a:ext cx="2389645" cy="29422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808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2" y="95414"/>
            <a:ext cx="9367259" cy="656655"/>
          </a:xfrm>
        </p:spPr>
        <p:txBody>
          <a:bodyPr/>
          <a:lstStyle/>
          <a:p>
            <a:r>
              <a:rPr lang="en-US">
                <a:latin typeface="+mn-lt"/>
              </a:rPr>
              <a:t>Models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AFB5A-D824-69B6-F530-7D82A675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512" y="1032652"/>
            <a:ext cx="2566784" cy="492443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4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26E44D8-182D-1D9F-C91D-095C426F53E4}"/>
              </a:ext>
            </a:extLst>
          </p:cNvPr>
          <p:cNvSpPr txBox="1">
            <a:spLocks/>
          </p:cNvSpPr>
          <p:nvPr/>
        </p:nvSpPr>
        <p:spPr>
          <a:xfrm>
            <a:off x="9168965" y="1093566"/>
            <a:ext cx="14782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67" b="0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000">
                <a:ln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TinyBERT</a:t>
            </a:r>
            <a:endParaRPr lang="en-US" sz="1200">
              <a:ln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2A98C-B1D6-209C-9552-A023BF902488}"/>
              </a:ext>
            </a:extLst>
          </p:cNvPr>
          <p:cNvSpPr txBox="1"/>
          <p:nvPr/>
        </p:nvSpPr>
        <p:spPr>
          <a:xfrm>
            <a:off x="143840" y="1716723"/>
            <a:ext cx="392264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/>
              <a:t>Google (2017)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/>
              <a:t>Training Data: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/>
              <a:t>Hatespeech – Imbalanced</a:t>
            </a:r>
          </a:p>
          <a:p>
            <a:pPr marL="285750" lvl="4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/>
              <a:t>Best Validation Performance:</a:t>
            </a:r>
          </a:p>
          <a:p>
            <a:pPr marL="285750" lvl="4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1200"/>
              <a:t>F1: 73.1% Acc: 90.2% </a:t>
            </a:r>
            <a:r>
              <a:rPr lang="en-US" sz="1200" err="1"/>
              <a:t>Prec</a:t>
            </a:r>
            <a:r>
              <a:rPr lang="en-US" sz="1200"/>
              <a:t>: 71.6% Recall: 74.6%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81CC3-B94C-9FDB-82BD-D9B026BCDBFA}"/>
              </a:ext>
            </a:extLst>
          </p:cNvPr>
          <p:cNvSpPr txBox="1"/>
          <p:nvPr/>
        </p:nvSpPr>
        <p:spPr>
          <a:xfrm>
            <a:off x="4421323" y="1709760"/>
            <a:ext cx="404626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/>
              <a:t>Hugging Face (2019)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/>
              <a:t>Training Data: Ethos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/>
              <a:t>Best Validation Performance:</a:t>
            </a:r>
          </a:p>
          <a:p>
            <a:pPr marL="285750" indent="-28575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200"/>
              <a:t>F1: 79.5% Acc: 85% </a:t>
            </a:r>
            <a:r>
              <a:rPr lang="en-US" sz="1200" err="1"/>
              <a:t>Prec</a:t>
            </a:r>
            <a:r>
              <a:rPr lang="en-US" sz="1200"/>
              <a:t>: 79.5% Recall: 79.5%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4E26D-F845-E9E1-3D3E-880E298FD38F}"/>
              </a:ext>
            </a:extLst>
          </p:cNvPr>
          <p:cNvSpPr txBox="1"/>
          <p:nvPr/>
        </p:nvSpPr>
        <p:spPr>
          <a:xfrm>
            <a:off x="8180504" y="1556782"/>
            <a:ext cx="4199561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/>
              <a:t>Huawei Noah’s Ark </a:t>
            </a:r>
          </a:p>
          <a:p>
            <a:r>
              <a:rPr lang="en-US"/>
              <a:t>      &amp; Huazhong U. of S&amp;T (2019)</a:t>
            </a:r>
          </a:p>
          <a:p>
            <a:pPr marL="285750" indent="-285750">
              <a:buBlip>
                <a:blip r:embed="rId7"/>
              </a:buBlip>
            </a:pPr>
            <a:r>
              <a:rPr lang="en-US"/>
              <a:t>Training Data &amp; Best Validation Performance:</a:t>
            </a:r>
          </a:p>
          <a:p>
            <a:pPr marL="285750" indent="-285750">
              <a:buBlip>
                <a:blip r:embed="rId7"/>
              </a:buBlip>
            </a:pPr>
            <a:r>
              <a:rPr lang="en-US"/>
              <a:t>Hatespeech – Imbalanced</a:t>
            </a:r>
          </a:p>
          <a:p>
            <a:pPr marL="285750" indent="-285750">
              <a:buBlip>
                <a:blip r:embed="rId7"/>
              </a:buBlip>
            </a:pPr>
            <a:r>
              <a:rPr lang="en-US" sz="1200"/>
              <a:t>F1: 67.3% Acc: 89.2% </a:t>
            </a:r>
            <a:r>
              <a:rPr lang="en-US" sz="1200" err="1"/>
              <a:t>Prec</a:t>
            </a:r>
            <a:r>
              <a:rPr lang="en-US" sz="1200"/>
              <a:t>: 73.5% Recall: 62.0%</a:t>
            </a:r>
          </a:p>
          <a:p>
            <a:pPr marL="285750" indent="-285750">
              <a:buBlip>
                <a:blip r:embed="rId7"/>
              </a:buBlip>
            </a:pPr>
            <a:r>
              <a:rPr lang="en-US"/>
              <a:t>Hatespeech – Balanced</a:t>
            </a:r>
          </a:p>
          <a:p>
            <a:pPr marL="285750" indent="-285750">
              <a:buBlip>
                <a:blip r:embed="rId7"/>
              </a:buBlip>
            </a:pPr>
            <a:r>
              <a:rPr lang="en-US" sz="1200"/>
              <a:t>F1: 87.0% Acc: 86.4% </a:t>
            </a:r>
            <a:r>
              <a:rPr lang="en-US" sz="1200" err="1"/>
              <a:t>Prec</a:t>
            </a:r>
            <a:r>
              <a:rPr lang="en-US" sz="1200"/>
              <a:t>: 83.9% Recall: 90.3%</a:t>
            </a:r>
          </a:p>
        </p:txBody>
      </p:sp>
      <p:pic>
        <p:nvPicPr>
          <p:cNvPr id="20" name="Picture 19" descr="A blue and yellow lines on a black background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7ADAC95-95E5-D0C8-E196-788456960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511" y="3182123"/>
            <a:ext cx="3914557" cy="2179928"/>
          </a:xfrm>
          <a:prstGeom prst="rect">
            <a:avLst/>
          </a:prstGeom>
        </p:spPr>
      </p:pic>
      <p:pic>
        <p:nvPicPr>
          <p:cNvPr id="28" name="Picture 27" descr="A diagram of a student and a student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94AF65A-76F1-4FAC-E6F6-0752203E34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424"/>
          <a:stretch/>
        </p:blipFill>
        <p:spPr>
          <a:xfrm>
            <a:off x="8739759" y="3233600"/>
            <a:ext cx="2886709" cy="2621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4F3D90-FBCE-5DF5-75C7-59EF967DD0E4}"/>
              </a:ext>
            </a:extLst>
          </p:cNvPr>
          <p:cNvSpPr txBox="1"/>
          <p:nvPr/>
        </p:nvSpPr>
        <p:spPr>
          <a:xfrm>
            <a:off x="141511" y="5872893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Sources linked to images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0C243B5-3BBF-3E99-912C-8D3105B1A578}"/>
              </a:ext>
            </a:extLst>
          </p:cNvPr>
          <p:cNvSpPr txBox="1">
            <a:spLocks/>
          </p:cNvSpPr>
          <p:nvPr/>
        </p:nvSpPr>
        <p:spPr>
          <a:xfrm>
            <a:off x="640100" y="977172"/>
            <a:ext cx="219064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67" b="0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400">
                <a:ln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endParaRPr lang="en-US" sz="4000">
              <a:ln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olorful letter g&#10;&#10;Description automatically generated">
            <a:extLst>
              <a:ext uri="{FF2B5EF4-FFF2-40B4-BE49-F238E27FC236}">
                <a16:creationId xmlns:a16="http://schemas.microsoft.com/office/drawing/2014/main" id="{65BCCC55-62FD-6370-D6C4-DE2B81AB78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257" y="1072639"/>
            <a:ext cx="492553" cy="492553"/>
          </a:xfrm>
          <a:prstGeom prst="rect">
            <a:avLst/>
          </a:prstGeom>
        </p:spPr>
      </p:pic>
      <p:pic>
        <p:nvPicPr>
          <p:cNvPr id="14" name="Picture 13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6EA40106-0EAA-22BD-FD06-A0237440D3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3645" y="981782"/>
            <a:ext cx="677108" cy="677108"/>
          </a:xfrm>
          <a:prstGeom prst="rect">
            <a:avLst/>
          </a:prstGeom>
        </p:spPr>
      </p:pic>
      <p:pic>
        <p:nvPicPr>
          <p:cNvPr id="16" name="Picture 15" descr="A red and black logo&#10;&#10;Description automatically generated">
            <a:extLst>
              <a:ext uri="{FF2B5EF4-FFF2-40B4-BE49-F238E27FC236}">
                <a16:creationId xmlns:a16="http://schemas.microsoft.com/office/drawing/2014/main" id="{9CB5E13E-5D45-47D7-844F-08C74D09C7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2588" y="1003291"/>
            <a:ext cx="472754" cy="472754"/>
          </a:xfrm>
          <a:prstGeom prst="rect">
            <a:avLst/>
          </a:prstGeom>
        </p:spPr>
      </p:pic>
      <p:pic>
        <p:nvPicPr>
          <p:cNvPr id="10" name="Picture 9" descr="A diagram of a process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E4D6B2B-6BAC-24C0-7743-39FF1742CB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9" r="1289"/>
          <a:stretch/>
        </p:blipFill>
        <p:spPr>
          <a:xfrm>
            <a:off x="4131369" y="2959513"/>
            <a:ext cx="4052764" cy="29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9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4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00"/>
                            </p:stCondLst>
                            <p:childTnLst>
                              <p:par>
                                <p:cTn id="30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7" grpId="0" animBg="1"/>
      <p:bldP spid="8" grpId="0"/>
      <p:bldP spid="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D339ED-66D5-64C3-8B17-5D30369978CA}"/>
              </a:ext>
            </a:extLst>
          </p:cNvPr>
          <p:cNvSpPr/>
          <p:nvPr/>
        </p:nvSpPr>
        <p:spPr>
          <a:xfrm>
            <a:off x="2348552" y="2820538"/>
            <a:ext cx="5504595" cy="2570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22" y="78467"/>
            <a:ext cx="3625215" cy="656655"/>
          </a:xfrm>
        </p:spPr>
        <p:txBody>
          <a:bodyPr/>
          <a:lstStyle/>
          <a:p>
            <a:r>
              <a:rPr lang="en-US">
                <a:latin typeface="+mn-lt"/>
              </a:rPr>
              <a:t>Model Flow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20B8FBE1-1932-8255-4331-41524F16FE3A}"/>
              </a:ext>
            </a:extLst>
          </p:cNvPr>
          <p:cNvSpPr/>
          <p:nvPr/>
        </p:nvSpPr>
        <p:spPr>
          <a:xfrm>
            <a:off x="7893645" y="3717038"/>
            <a:ext cx="575271" cy="507378"/>
          </a:xfrm>
          <a:prstGeom prst="rightArrow">
            <a:avLst/>
          </a:prstGeom>
          <a:solidFill>
            <a:srgbClr val="FF4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8CCC671-4025-BAAA-4C4A-39394E9299B0}"/>
              </a:ext>
            </a:extLst>
          </p:cNvPr>
          <p:cNvSpPr txBox="1"/>
          <p:nvPr/>
        </p:nvSpPr>
        <p:spPr>
          <a:xfrm>
            <a:off x="-101755" y="5753101"/>
            <a:ext cx="518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Graphic: Author rendered</a:t>
            </a:r>
          </a:p>
          <a:p>
            <a:r>
              <a:rPr lang="en-US">
                <a:solidFill>
                  <a:schemeClr val="bg2"/>
                </a:solidFill>
              </a:rPr>
              <a:t>Source idea: </a:t>
            </a:r>
            <a:r>
              <a:rPr lang="en-US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https://jalammar.github.io/illustrated-bert/</a:t>
            </a:r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2FFE3480-2923-C034-7DF4-E83444EFECB0}"/>
              </a:ext>
            </a:extLst>
          </p:cNvPr>
          <p:cNvGrpSpPr/>
          <p:nvPr/>
        </p:nvGrpSpPr>
        <p:grpSpPr>
          <a:xfrm>
            <a:off x="125322" y="382651"/>
            <a:ext cx="11464212" cy="4881978"/>
            <a:chOff x="125322" y="183730"/>
            <a:chExt cx="11464212" cy="4881978"/>
          </a:xfrm>
        </p:grpSpPr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36C274E1-12C2-B53E-0004-D7C79C689857}"/>
                </a:ext>
              </a:extLst>
            </p:cNvPr>
            <p:cNvGrpSpPr/>
            <p:nvPr/>
          </p:nvGrpSpPr>
          <p:grpSpPr>
            <a:xfrm>
              <a:off x="125322" y="183730"/>
              <a:ext cx="11464212" cy="4881978"/>
              <a:chOff x="125322" y="281908"/>
              <a:chExt cx="11464212" cy="4881978"/>
            </a:xfrm>
          </p:grpSpPr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AB5E46DF-D711-BBEF-F272-12FE6F79E5D7}"/>
                  </a:ext>
                </a:extLst>
              </p:cNvPr>
              <p:cNvSpPr/>
              <p:nvPr/>
            </p:nvSpPr>
            <p:spPr>
              <a:xfrm>
                <a:off x="8541501" y="2858836"/>
                <a:ext cx="1304925" cy="230505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</a:p>
            </p:txBody>
          </p: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0D226E0E-CF29-28AF-36A5-DEC0C0599C2D}"/>
                  </a:ext>
                </a:extLst>
              </p:cNvPr>
              <p:cNvGrpSpPr/>
              <p:nvPr/>
            </p:nvGrpSpPr>
            <p:grpSpPr>
              <a:xfrm>
                <a:off x="125322" y="281908"/>
                <a:ext cx="11464212" cy="4880136"/>
                <a:chOff x="95267" y="290451"/>
                <a:chExt cx="11464212" cy="4880136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6261429-6C30-B606-63A8-AC9F2E17F411}"/>
                    </a:ext>
                  </a:extLst>
                </p:cNvPr>
                <p:cNvSpPr/>
                <p:nvPr/>
              </p:nvSpPr>
              <p:spPr>
                <a:xfrm>
                  <a:off x="10645079" y="2859283"/>
                  <a:ext cx="914400" cy="91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Hate Speech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C64EFCC-92C9-9C29-64DB-EE9E04BE458D}"/>
                    </a:ext>
                  </a:extLst>
                </p:cNvPr>
                <p:cNvSpPr/>
                <p:nvPr/>
              </p:nvSpPr>
              <p:spPr>
                <a:xfrm>
                  <a:off x="10645079" y="4011808"/>
                  <a:ext cx="914400" cy="914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Not </a:t>
                  </a:r>
                </a:p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Hate Speech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654105B4-B4CF-B18F-4FD2-A2B8952BC670}"/>
                    </a:ext>
                  </a:extLst>
                </p:cNvPr>
                <p:cNvSpPr/>
                <p:nvPr/>
              </p:nvSpPr>
              <p:spPr>
                <a:xfrm>
                  <a:off x="8403638" y="290451"/>
                  <a:ext cx="1412733" cy="45900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Fine-Tuning </a:t>
                  </a:r>
                </a:p>
              </p:txBody>
            </p:sp>
            <p:grpSp>
              <p:nvGrpSpPr>
                <p:cNvPr id="1110" name="Group 1109">
                  <a:extLst>
                    <a:ext uri="{FF2B5EF4-FFF2-40B4-BE49-F238E27FC236}">
                      <a16:creationId xmlns:a16="http://schemas.microsoft.com/office/drawing/2014/main" id="{4DB2A07C-0D66-4D64-56AE-098DD3A1E798}"/>
                    </a:ext>
                  </a:extLst>
                </p:cNvPr>
                <p:cNvGrpSpPr/>
                <p:nvPr/>
              </p:nvGrpSpPr>
              <p:grpSpPr>
                <a:xfrm>
                  <a:off x="95267" y="867043"/>
                  <a:ext cx="9800995" cy="4303544"/>
                  <a:chOff x="95267" y="867043"/>
                  <a:chExt cx="9800995" cy="4303544"/>
                </a:xfrm>
              </p:grpSpPr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638C88C6-DD4A-ED87-9246-A163A15C74CF}"/>
                      </a:ext>
                    </a:extLst>
                  </p:cNvPr>
                  <p:cNvSpPr/>
                  <p:nvPr/>
                </p:nvSpPr>
                <p:spPr>
                  <a:xfrm>
                    <a:off x="8323749" y="867043"/>
                    <a:ext cx="1572513" cy="1653246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Supervised Learning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Hate Speech Imbalanced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Hate Speech Balanced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Ethos</a:t>
                    </a:r>
                  </a:p>
                </p:txBody>
              </p:sp>
              <p:grpSp>
                <p:nvGrpSpPr>
                  <p:cNvPr id="1109" name="Group 1108">
                    <a:extLst>
                      <a:ext uri="{FF2B5EF4-FFF2-40B4-BE49-F238E27FC236}">
                        <a16:creationId xmlns:a16="http://schemas.microsoft.com/office/drawing/2014/main" id="{B4DC0E53-03D2-7FF1-6A1D-5FA280A7B0C0}"/>
                      </a:ext>
                    </a:extLst>
                  </p:cNvPr>
                  <p:cNvGrpSpPr/>
                  <p:nvPr/>
                </p:nvGrpSpPr>
                <p:grpSpPr>
                  <a:xfrm>
                    <a:off x="95267" y="867043"/>
                    <a:ext cx="7639448" cy="4303544"/>
                    <a:chOff x="95267" y="867043"/>
                    <a:chExt cx="7639448" cy="4303544"/>
                  </a:xfrm>
                </p:grpSpPr>
                <p:sp>
                  <p:nvSpPr>
                    <p:cNvPr id="240" name="Rectangle: Rounded Corners 239">
                      <a:extLst>
                        <a:ext uri="{FF2B5EF4-FFF2-40B4-BE49-F238E27FC236}">
                          <a16:creationId xmlns:a16="http://schemas.microsoft.com/office/drawing/2014/main" id="{C330F78E-8BC6-68AC-2A56-CD26FCE60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2753" y="2859282"/>
                      <a:ext cx="1304925" cy="2305050"/>
                    </a:xfrm>
                    <a:prstGeom prst="round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E4956B5E-D9A2-2373-30B7-663171FAE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2202" y="867043"/>
                      <a:ext cx="1572513" cy="1653246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285750" indent="-285750">
                        <a:buBlip>
                          <a:blip r:embed="rId3"/>
                        </a:buBlip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Pre-trained</a:t>
                      </a:r>
                    </a:p>
                    <a:p>
                      <a:pPr marL="285750" indent="-285750">
                        <a:buBlip>
                          <a:blip r:embed="rId3"/>
                        </a:buBlip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Distillation </a:t>
                      </a:r>
                    </a:p>
                    <a:p>
                      <a:pPr marL="285750" indent="-285750">
                        <a:buBlip>
                          <a:blip r:embed="rId3"/>
                        </a:buBlip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Task specific training</a:t>
                      </a:r>
                    </a:p>
                    <a:p>
                      <a:pPr marL="285750" indent="-285750">
                        <a:buBlip>
                          <a:blip r:embed="rId3"/>
                        </a:buBlip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 layers</a:t>
                      </a:r>
                    </a:p>
                    <a:p>
                      <a:pPr marL="285750" indent="-285750">
                        <a:buBlip>
                          <a:blip r:embed="rId4"/>
                        </a:buBlip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3C1281B8-9800-550B-39B5-100AE1135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1149" y="3800921"/>
                      <a:ext cx="47160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/>
                        <a:t>Or </a:t>
                      </a:r>
                    </a:p>
                  </p:txBody>
                </p:sp>
                <p:grpSp>
                  <p:nvGrpSpPr>
                    <p:cNvPr id="1069" name="Group 1068">
                      <a:extLst>
                        <a:ext uri="{FF2B5EF4-FFF2-40B4-BE49-F238E27FC236}">
                          <a16:creationId xmlns:a16="http://schemas.microsoft.com/office/drawing/2014/main" id="{A429FDEB-BD9C-8114-891B-FE82E7EE0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67" y="867044"/>
                      <a:ext cx="5739450" cy="4303543"/>
                      <a:chOff x="95267" y="867044"/>
                      <a:chExt cx="5739450" cy="4303543"/>
                    </a:xfrm>
                  </p:grpSpPr>
                  <p:sp>
                    <p:nvSpPr>
                      <p:cNvPr id="239" name="Rectangle: Rounded Corners 238">
                        <a:extLst>
                          <a:ext uri="{FF2B5EF4-FFF2-40B4-BE49-F238E27FC236}">
                            <a16:creationId xmlns:a16="http://schemas.microsoft.com/office/drawing/2014/main" id="{5737A874-DC91-5D36-34B1-3B915A80B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5999" y="2859283"/>
                        <a:ext cx="1304925" cy="2305050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b="1">
                          <a:ln>
                            <a:solidFill>
                              <a:srgbClr val="FF9D00"/>
                            </a:solidFill>
                          </a:ln>
                          <a:solidFill>
                            <a:srgbClr val="FFD21E"/>
                          </a:solidFill>
                        </a:endParaRPr>
                      </a:p>
                    </p:txBody>
                  </p:sp>
                  <p:sp>
                    <p:nvSpPr>
                      <p:cNvPr id="1025" name="TextBox 1024">
                        <a:extLst>
                          <a:ext uri="{FF2B5EF4-FFF2-40B4-BE49-F238E27FC236}">
                            <a16:creationId xmlns:a16="http://schemas.microsoft.com/office/drawing/2014/main" id="{615EC619-AF1B-3A13-125C-1CE7E8F5E4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29419" y="3811429"/>
                        <a:ext cx="47160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/>
                          <a:t>Or </a:t>
                        </a:r>
                      </a:p>
                    </p:txBody>
                  </p:sp>
                  <p:grpSp>
                    <p:nvGrpSpPr>
                      <p:cNvPr id="1068" name="Group 1067">
                        <a:extLst>
                          <a:ext uri="{FF2B5EF4-FFF2-40B4-BE49-F238E27FC236}">
                            <a16:creationId xmlns:a16="http://schemas.microsoft.com/office/drawing/2014/main" id="{1C7A7D4F-57A5-8C20-6B26-C005BFB5B3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267" y="867044"/>
                        <a:ext cx="5739450" cy="4303543"/>
                        <a:chOff x="95267" y="867044"/>
                        <a:chExt cx="5739450" cy="4303543"/>
                      </a:xfrm>
                    </p:grpSpPr>
                    <p:sp>
                      <p:nvSpPr>
                        <p:cNvPr id="247" name="Rectangle 246">
                          <a:extLst>
                            <a:ext uri="{FF2B5EF4-FFF2-40B4-BE49-F238E27FC236}">
                              <a16:creationId xmlns:a16="http://schemas.microsoft.com/office/drawing/2014/main" id="{BA7A61F7-A0C4-7574-8B1B-C16FB3C45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62204" y="867044"/>
                          <a:ext cx="1572513" cy="1653246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285750" indent="-285750">
                            <a:buBlip>
                              <a:blip r:embed="rId4">
                                <a:extLst>
                                  <a:ext uri="{837473B0-CC2E-450A-ABE3-18F120FF3D39}">
                                    <a1611:picAttrSrcUrl xmlns:a1611="http://schemas.microsoft.com/office/drawing/2016/11/main" r:id="rId5"/>
                                  </a:ext>
                                </a:extLst>
                              </a:blip>
                            </a:buBlip>
                          </a:pPr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Pre-trained </a:t>
                          </a:r>
                        </a:p>
                        <a:p>
                          <a:pPr marL="285750" indent="-285750">
                            <a:buBlip>
                              <a:blip r:embed="rId4"/>
                            </a:buBlip>
                          </a:pPr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Distillation from BERT’s responses</a:t>
                          </a:r>
                        </a:p>
                        <a:p>
                          <a:pPr marL="285750" indent="-285750">
                            <a:buBlip>
                              <a:blip r:embed="rId4"/>
                            </a:buBlip>
                          </a:pPr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6 layers</a:t>
                          </a:r>
                        </a:p>
                      </p:txBody>
                    </p:sp>
                    <p:grpSp>
                      <p:nvGrpSpPr>
                        <p:cNvPr id="1067" name="Group 1066">
                          <a:extLst>
                            <a:ext uri="{FF2B5EF4-FFF2-40B4-BE49-F238E27FC236}">
                              <a16:creationId xmlns:a16="http://schemas.microsoft.com/office/drawing/2014/main" id="{E0311A38-C010-CE2E-6808-AE79740E7D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267" y="870879"/>
                          <a:ext cx="3839452" cy="4299708"/>
                          <a:chOff x="95267" y="870879"/>
                          <a:chExt cx="3839452" cy="4299708"/>
                        </a:xfrm>
                      </p:grpSpPr>
                      <p:sp>
                        <p:nvSpPr>
                          <p:cNvPr id="245" name="Rectangle 244">
                            <a:extLst>
                              <a:ext uri="{FF2B5EF4-FFF2-40B4-BE49-F238E27FC236}">
                                <a16:creationId xmlns:a16="http://schemas.microsoft.com/office/drawing/2014/main" id="{4123522D-452B-2C64-5A91-74E662866F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87614" y="870879"/>
                            <a:ext cx="1647105" cy="1653246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45720" rIns="91440" bIns="45720" rtlCol="0" anchor="ctr"/>
                          <a:lstStyle/>
                          <a:p>
                            <a:pPr marL="285750" indent="-285750">
                              <a:buBlip>
                                <a:blip r:embed="rId6">
                                  <a:extLst>
                                    <a:ext uri="{837473B0-CC2E-450A-ABE3-18F120FF3D39}">
                                      <a1611:picAttrSrcUrl xmlns:a1611="http://schemas.microsoft.com/office/drawing/2016/11/main" r:id="rId7"/>
                                    </a:ext>
                                  </a:extLst>
                                </a:blip>
                              </a:buBlip>
                            </a:pPr>
                            <a:r>
                              <a:rPr lang="en-US">
                                <a:solidFill>
                                  <a:schemeClr val="tx1"/>
                                </a:solidFill>
                              </a:rPr>
                              <a:t>Pre-trained</a:t>
                            </a:r>
                          </a:p>
                          <a:p>
                            <a:pPr marL="285750" indent="-285750">
                              <a:buBlip>
                                <a:blip r:embed="rId6">
                                  <a:extLst>
                                    <a:ext uri="{837473B0-CC2E-450A-ABE3-18F120FF3D39}">
                                      <a1611:picAttrSrcUrl xmlns:a1611="http://schemas.microsoft.com/office/drawing/2016/11/main" r:id="rId7"/>
                                    </a:ext>
                                  </a:extLst>
                                </a:blip>
                              </a:buBlip>
                            </a:pPr>
                            <a:r>
                              <a:rPr lang="en-US">
                                <a:solidFill>
                                  <a:schemeClr val="tx1"/>
                                </a:solidFill>
                              </a:rPr>
                              <a:t>Masked</a:t>
                            </a:r>
                            <a:endParaRPr lang="en-US">
                              <a:solidFill>
                                <a:schemeClr val="tx1"/>
                              </a:solidFill>
                              <a:cs typeface="Arial"/>
                            </a:endParaRPr>
                          </a:p>
                          <a:p>
                            <a:pPr marL="285750" indent="-285750">
                              <a:buBlip>
                                <a:blip r:embed="rId6">
                                  <a:extLst>
                                    <a:ext uri="{837473B0-CC2E-450A-ABE3-18F120FF3D39}">
                                      <a1611:picAttrSrcUrl xmlns:a1611="http://schemas.microsoft.com/office/drawing/2016/11/main" r:id="rId7"/>
                                    </a:ext>
                                  </a:extLst>
                                </a:blip>
                              </a:buBlip>
                            </a:pPr>
                            <a:r>
                              <a:rPr lang="en-US">
                                <a:solidFill>
                                  <a:schemeClr val="tx1"/>
                                </a:solidFill>
                              </a:rPr>
                              <a:t>Book Corpus</a:t>
                            </a:r>
                            <a:endParaRPr lang="en-US">
                              <a:solidFill>
                                <a:schemeClr val="tx1"/>
                              </a:solidFill>
                              <a:cs typeface="Arial"/>
                            </a:endParaRPr>
                          </a:p>
                          <a:p>
                            <a:pPr marL="285750" lvl="4" indent="-285750">
                              <a:buBlip>
                                <a:blip r:embed="rId6">
                                  <a:extLst>
                                    <a:ext uri="{837473B0-CC2E-450A-ABE3-18F120FF3D39}">
                                      <a1611:picAttrSrcUrl xmlns:a1611="http://schemas.microsoft.com/office/drawing/2016/11/main" r:id="rId7"/>
                                    </a:ext>
                                  </a:extLst>
                                </a:blip>
                              </a:buBlip>
                            </a:pPr>
                            <a:r>
                              <a:rPr lang="en-US">
                                <a:solidFill>
                                  <a:schemeClr val="tx1"/>
                                </a:solidFill>
                              </a:rPr>
                              <a:t>Wikipedia</a:t>
                            </a:r>
                            <a:endParaRPr lang="en-US">
                              <a:solidFill>
                                <a:schemeClr val="tx1"/>
                              </a:solidFill>
                              <a:cs typeface="Arial"/>
                            </a:endParaRPr>
                          </a:p>
                          <a:p>
                            <a:pPr marL="285750" lvl="4" indent="-285750">
                              <a:buBlip>
                                <a:blip r:embed="rId6">
                                  <a:extLst>
                                    <a:ext uri="{837473B0-CC2E-450A-ABE3-18F120FF3D39}">
                                      <a1611:picAttrSrcUrl xmlns:a1611="http://schemas.microsoft.com/office/drawing/2016/11/main" r:id="rId7"/>
                                    </a:ext>
                                  </a:extLst>
                                </a:blip>
                              </a:buBlip>
                            </a:pPr>
                            <a:r>
                              <a:rPr lang="en-US">
                                <a:solidFill>
                                  <a:schemeClr val="tx1"/>
                                </a:solidFill>
                              </a:rPr>
                              <a:t>12 layers</a:t>
                            </a:r>
                            <a:endParaRPr lang="en-US">
                              <a:solidFill>
                                <a:schemeClr val="tx1"/>
                              </a:solidFill>
                              <a:cs typeface="Arial"/>
                            </a:endParaRPr>
                          </a:p>
                        </p:txBody>
                      </p:sp>
                      <p:grpSp>
                        <p:nvGrpSpPr>
                          <p:cNvPr id="1066" name="Group 1065">
                            <a:extLst>
                              <a:ext uri="{FF2B5EF4-FFF2-40B4-BE49-F238E27FC236}">
                                <a16:creationId xmlns:a16="http://schemas.microsoft.com/office/drawing/2014/main" id="{5D70A6C2-4727-80E1-4DA1-42132B59AA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267" y="2502242"/>
                            <a:ext cx="3655270" cy="2668345"/>
                            <a:chOff x="95267" y="2502242"/>
                            <a:chExt cx="3655270" cy="2668345"/>
                          </a:xfrm>
                        </p:grpSpPr>
                        <p:sp>
                          <p:nvSpPr>
                            <p:cNvPr id="238" name="Rectangle: Rounded Corners 237">
                              <a:extLst>
                                <a:ext uri="{FF2B5EF4-FFF2-40B4-BE49-F238E27FC236}">
                                  <a16:creationId xmlns:a16="http://schemas.microsoft.com/office/drawing/2014/main" id="{D6859988-A6B6-36BA-9E56-916CCE3D88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45612" y="2865537"/>
                              <a:ext cx="1304925" cy="2305050"/>
                            </a:xfrm>
                            <a:prstGeom prst="roundRect">
                              <a:avLst/>
                            </a:prstGeom>
                            <a:noFill/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grpSp>
                          <p:nvGrpSpPr>
                            <p:cNvPr id="1057" name="Group 1056">
                              <a:extLst>
                                <a:ext uri="{FF2B5EF4-FFF2-40B4-BE49-F238E27FC236}">
                                  <a16:creationId xmlns:a16="http://schemas.microsoft.com/office/drawing/2014/main" id="{5D73D4C2-4F94-87A5-F9A2-D23BA0D6BB3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267" y="2502242"/>
                              <a:ext cx="1198189" cy="1652992"/>
                              <a:chOff x="95267" y="2502242"/>
                              <a:chExt cx="1198189" cy="1652992"/>
                            </a:xfrm>
                          </p:grpSpPr>
                          <p:sp>
                            <p:nvSpPr>
                              <p:cNvPr id="237" name="Rectangle 236">
                                <a:extLst>
                                  <a:ext uri="{FF2B5EF4-FFF2-40B4-BE49-F238E27FC236}">
                                    <a16:creationId xmlns:a16="http://schemas.microsoft.com/office/drawing/2014/main" id="{C37EDC5C-4275-4D7C-5093-03B38A99969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267" y="3498579"/>
                                <a:ext cx="1198189" cy="656655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4500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Input </a:t>
                                </a:r>
                              </a:p>
                              <a:p>
                                <a:pPr algn="ctr"/>
                                <a:r>
                                  <a:rPr lang="en-US"/>
                                  <a:t>Reddit Data</a:t>
                                </a:r>
                              </a:p>
                            </p:txBody>
                          </p:sp>
                          <p:pic>
                            <p:nvPicPr>
                              <p:cNvPr id="1028" name="Picture 4">
                                <a:extLst>
                                  <a:ext uri="{FF2B5EF4-FFF2-40B4-BE49-F238E27FC236}">
                                    <a16:creationId xmlns:a16="http://schemas.microsoft.com/office/drawing/2014/main" id="{1F706998-0C80-0ACF-F3E6-F7B684990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 flipH="1">
                                <a:off x="223375" y="2502242"/>
                                <a:ext cx="941972" cy="94197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sp>
                          <p:nvSpPr>
                            <p:cNvPr id="1030" name="Arrow: Right 1029">
                              <a:extLst>
                                <a:ext uri="{FF2B5EF4-FFF2-40B4-BE49-F238E27FC236}">
                                  <a16:creationId xmlns:a16="http://schemas.microsoft.com/office/drawing/2014/main" id="{0BEF1109-A24A-5522-C8C9-F80BDE0343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439751" y="3620724"/>
                              <a:ext cx="796438" cy="518751"/>
                            </a:xfrm>
                            <a:prstGeom prst="rightArrow">
                              <a:avLst/>
                            </a:prstGeom>
                            <a:solidFill>
                              <a:srgbClr val="FF4500"/>
                            </a:solidFill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sp>
              <p:nvSpPr>
                <p:cNvPr id="1032" name="Arrow: Left-Up 1031">
                  <a:extLst>
                    <a:ext uri="{FF2B5EF4-FFF2-40B4-BE49-F238E27FC236}">
                      <a16:creationId xmlns:a16="http://schemas.microsoft.com/office/drawing/2014/main" id="{A4A442CB-0DB9-C153-BB59-DC89E3C01CAE}"/>
                    </a:ext>
                  </a:extLst>
                </p:cNvPr>
                <p:cNvSpPr/>
                <p:nvPr/>
              </p:nvSpPr>
              <p:spPr>
                <a:xfrm rot="8174315">
                  <a:off x="9917589" y="3440673"/>
                  <a:ext cx="850392" cy="850392"/>
                </a:xfrm>
                <a:prstGeom prst="leftUpArrow">
                  <a:avLst/>
                </a:prstGeom>
                <a:solidFill>
                  <a:srgbClr val="FF45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EA77D2A8-89B7-5FFC-37DB-E0EA0455218B}"/>
                </a:ext>
              </a:extLst>
            </p:cNvPr>
            <p:cNvSpPr txBox="1"/>
            <p:nvPr/>
          </p:nvSpPr>
          <p:spPr>
            <a:xfrm>
              <a:off x="8677930" y="3574482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Classifier</a:t>
              </a:r>
            </a:p>
          </p:txBody>
        </p:sp>
      </p:grp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871A80C-964B-F9D1-6236-49BF53DEAAAE}"/>
              </a:ext>
            </a:extLst>
          </p:cNvPr>
          <p:cNvSpPr txBox="1">
            <a:spLocks/>
          </p:cNvSpPr>
          <p:nvPr/>
        </p:nvSpPr>
        <p:spPr>
          <a:xfrm>
            <a:off x="1925472" y="3711994"/>
            <a:ext cx="21906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67" b="0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3600">
                <a:ln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endParaRPr lang="en-US" sz="3200">
              <a:ln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olorful letter g&#10;&#10;Description automatically generated">
            <a:extLst>
              <a:ext uri="{FF2B5EF4-FFF2-40B4-BE49-F238E27FC236}">
                <a16:creationId xmlns:a16="http://schemas.microsoft.com/office/drawing/2014/main" id="{D14344CF-1E66-E301-F910-1C5A64C6D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1852" y="4361127"/>
            <a:ext cx="492553" cy="49255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DE28D8-1BEB-C928-8ED3-7CB1D013A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5912" y="3923898"/>
            <a:ext cx="2566784" cy="307777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28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50C48E72-9819-8AC2-ECEB-64DB2BC1C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577" y="4268849"/>
            <a:ext cx="677108" cy="67710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C0EB31-8DE9-D396-B199-B0547CFCB8FA}"/>
              </a:ext>
            </a:extLst>
          </p:cNvPr>
          <p:cNvSpPr txBox="1">
            <a:spLocks/>
          </p:cNvSpPr>
          <p:nvPr/>
        </p:nvSpPr>
        <p:spPr>
          <a:xfrm>
            <a:off x="6134640" y="3958069"/>
            <a:ext cx="147827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67" b="0" i="0" u="none" strike="noStrike" cap="none">
                <a:solidFill>
                  <a:srgbClr val="1A28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1400">
                <a:ln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TinyBERT</a:t>
            </a:r>
            <a:endParaRPr lang="en-US" sz="1000">
              <a:ln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733E4D92-A130-86EC-FD71-EE5FC9995D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838" y="4361127"/>
            <a:ext cx="472754" cy="4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9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" y="24264"/>
            <a:ext cx="8732274" cy="656655"/>
          </a:xfrm>
        </p:spPr>
        <p:txBody>
          <a:bodyPr/>
          <a:lstStyle/>
          <a:p>
            <a:r>
              <a:rPr lang="en-US">
                <a:latin typeface="+mn-lt"/>
              </a:rPr>
              <a:t>Results (Predicted Hate Speech)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99FE6-18AB-F60C-9E17-83B1D312E843}"/>
              </a:ext>
            </a:extLst>
          </p:cNvPr>
          <p:cNvGrpSpPr/>
          <p:nvPr/>
        </p:nvGrpSpPr>
        <p:grpSpPr>
          <a:xfrm>
            <a:off x="34413" y="859930"/>
            <a:ext cx="12123173" cy="4021812"/>
            <a:chOff x="68826" y="859930"/>
            <a:chExt cx="12123173" cy="4021812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4776435E-3895-599B-C89E-46A95FF12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573" y="859930"/>
              <a:ext cx="6081426" cy="402181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BB8ABC0-C786-E42A-A02A-A93D3D295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6" y="859930"/>
              <a:ext cx="6081425" cy="402181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772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" y="33939"/>
            <a:ext cx="8964823" cy="1313308"/>
          </a:xfrm>
        </p:spPr>
        <p:txBody>
          <a:bodyPr/>
          <a:lstStyle/>
          <a:p>
            <a:r>
              <a:rPr lang="en-US">
                <a:latin typeface="+mn-lt"/>
              </a:rPr>
              <a:t>Results (Top 10 Subreddits)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5841904-8E41-FD00-C7A2-9E633D0FB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6507" r="3623" b="5402"/>
          <a:stretch/>
        </p:blipFill>
        <p:spPr bwMode="auto">
          <a:xfrm>
            <a:off x="238126" y="690594"/>
            <a:ext cx="11430000" cy="518413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1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AD41-04C9-CF94-FA35-F7DD3C5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" y="33939"/>
            <a:ext cx="7110307" cy="656655"/>
          </a:xfrm>
        </p:spPr>
        <p:txBody>
          <a:bodyPr/>
          <a:lstStyle/>
          <a:p>
            <a:r>
              <a:rPr lang="en-US">
                <a:latin typeface="+mn-lt"/>
              </a:rPr>
              <a:t>Results (Qualitative)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87D9B-04C4-632C-1E69-1BAD755762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45079" y="5872893"/>
            <a:ext cx="2013372" cy="22576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2C24BD9-0929-5FCD-B4F5-25C9C7143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6049" y="2239959"/>
            <a:ext cx="8019899" cy="4001095"/>
          </a:xfrm>
        </p:spPr>
        <p:txBody>
          <a:bodyPr/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pPr marL="5715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Limitations of comment only predictions </a:t>
            </a:r>
          </a:p>
          <a:p>
            <a:pPr marL="5715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Most models identified clear cut hate speech</a:t>
            </a:r>
          </a:p>
          <a:p>
            <a:pPr marL="5715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Trends: </a:t>
            </a:r>
          </a:p>
          <a:p>
            <a:pPr marL="10287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High False Positives</a:t>
            </a:r>
          </a:p>
          <a:p>
            <a:pPr marL="14859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TinyBERT Balanced</a:t>
            </a:r>
          </a:p>
          <a:p>
            <a:pPr marL="10287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High False Negatives</a:t>
            </a:r>
          </a:p>
          <a:p>
            <a:pPr marL="14859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DistilBERT Ethos</a:t>
            </a:r>
          </a:p>
          <a:p>
            <a:pPr marL="10287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Higher Sensitivity to Curse Words</a:t>
            </a:r>
          </a:p>
          <a:p>
            <a:pPr marL="14859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TinyBERT Imbalanced</a:t>
            </a:r>
          </a:p>
          <a:p>
            <a:pPr marL="14859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BERT Imbalanced</a:t>
            </a:r>
          </a:p>
          <a:p>
            <a:pPr marL="10287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Least Sensitive to Curse Words/Hate Speech</a:t>
            </a:r>
          </a:p>
          <a:p>
            <a:pPr marL="14859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DistilBERT Ethos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B7A8D-3C1E-AF7D-FFAA-C4032BBBE2A0}"/>
              </a:ext>
            </a:extLst>
          </p:cNvPr>
          <p:cNvSpPr txBox="1"/>
          <p:nvPr/>
        </p:nvSpPr>
        <p:spPr>
          <a:xfrm>
            <a:off x="2012571" y="916520"/>
            <a:ext cx="81668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2000">
              <a:solidFill>
                <a:srgbClr val="1A28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Char char="•"/>
            </a:pPr>
            <a:r>
              <a:rPr lang="en-US" sz="2000">
                <a:solidFill>
                  <a:srgbClr val="1A2835"/>
                </a:solidFill>
              </a:rPr>
              <a:t>Random sample of 482 Before and 491 After predictions</a:t>
            </a:r>
          </a:p>
          <a:p>
            <a:pPr marL="571500" indent="-342900">
              <a:buChar char="•"/>
            </a:pPr>
            <a:r>
              <a:rPr lang="en-US" sz="2000">
                <a:solidFill>
                  <a:srgbClr val="1A28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Reviewed without knowledge of model predictions</a:t>
            </a:r>
          </a:p>
          <a:p>
            <a:pPr marL="571500" indent="-342900">
              <a:buChar char="•"/>
            </a:pPr>
            <a:r>
              <a:rPr lang="en-US" sz="2000">
                <a:solidFill>
                  <a:srgbClr val="1A28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model and team review results</a:t>
            </a:r>
          </a:p>
        </p:txBody>
      </p:sp>
    </p:spTree>
    <p:extLst>
      <p:ext uri="{BB962C8B-B14F-4D97-AF65-F5344CB8AC3E}">
        <p14:creationId xmlns:p14="http://schemas.microsoft.com/office/powerpoint/2010/main" val="380759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3a0abe0-38c5-475e-b509-026bb872006a" xsi:nil="true"/>
    <lcf76f155ced4ddcb4097134ff3c332f xmlns="f06f9d2e-5f36-41fc-8d16-c7ceec9828b2">
      <Terms xmlns="http://schemas.microsoft.com/office/infopath/2007/PartnerControls"/>
    </lcf76f155ced4ddcb4097134ff3c332f>
    <SharedWithUsers xmlns="e3a0abe0-38c5-475e-b509-026bb872006a">
      <UserInfo>
        <DisplayName>Scott, Wyatt (bdr6qz)</DisplayName>
        <AccountId>19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DC2FAF7D69949A698DCF01F210AC5" ma:contentTypeVersion="13" ma:contentTypeDescription="Create a new document." ma:contentTypeScope="" ma:versionID="d5a4d0df1117d4346eae7f3568345836">
  <xsd:schema xmlns:xsd="http://www.w3.org/2001/XMLSchema" xmlns:xs="http://www.w3.org/2001/XMLSchema" xmlns:p="http://schemas.microsoft.com/office/2006/metadata/properties" xmlns:ns2="f06f9d2e-5f36-41fc-8d16-c7ceec9828b2" xmlns:ns3="e3a0abe0-38c5-475e-b509-026bb872006a" targetNamespace="http://schemas.microsoft.com/office/2006/metadata/properties" ma:root="true" ma:fieldsID="7c140ba93b8a526f1be86813a27a5859" ns2:_="" ns3:_="">
    <xsd:import namespace="f06f9d2e-5f36-41fc-8d16-c7ceec9828b2"/>
    <xsd:import namespace="e3a0abe0-38c5-475e-b509-026bb8720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f9d2e-5f36-41fc-8d16-c7ceec9828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0abe0-38c5-475e-b509-026bb87200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d0e1381-59f3-4d75-a107-30d99dd874f1}" ma:internalName="TaxCatchAll" ma:showField="CatchAllData" ma:web="e3a0abe0-38c5-475e-b509-026bb87200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502DE3-DB17-4374-8C87-4764C3112515}">
  <ds:schemaRefs>
    <ds:schemaRef ds:uri="e3a0abe0-38c5-475e-b509-026bb872006a"/>
    <ds:schemaRef ds:uri="f06f9d2e-5f36-41fc-8d16-c7ceec9828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5F83E0-3B0C-4440-8653-31EFCCD04895}">
  <ds:schemaRefs>
    <ds:schemaRef ds:uri="e3a0abe0-38c5-475e-b509-026bb872006a"/>
    <ds:schemaRef ds:uri="f06f9d2e-5f36-41fc-8d16-c7ceec9828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0FDC4D-2712-4E92-B8C5-2A6CAD113A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Widescreen</PresentationFormat>
  <Paragraphs>152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Arial,Sans-Serif</vt:lpstr>
      <vt:lpstr>Calibri</vt:lpstr>
      <vt:lpstr>Courier New</vt:lpstr>
      <vt:lpstr>Wingdings</vt:lpstr>
      <vt:lpstr>Office Theme</vt:lpstr>
      <vt:lpstr>PowerPoint Presentation</vt:lpstr>
      <vt:lpstr>Motivation</vt:lpstr>
      <vt:lpstr>Why?</vt:lpstr>
      <vt:lpstr>How? </vt:lpstr>
      <vt:lpstr>Models </vt:lpstr>
      <vt:lpstr>Model Flow</vt:lpstr>
      <vt:lpstr>Results (Predicted Hate Speech)</vt:lpstr>
      <vt:lpstr>Results (Top 10 Subreddits)</vt:lpstr>
      <vt:lpstr>Results (Qualitative)</vt:lpstr>
      <vt:lpstr>Results (Qualitative)</vt:lpstr>
      <vt:lpstr>Results (Qualitative)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Ohashi, Naomi (fju4ek)</dc:creator>
  <cp:lastModifiedBy>Tom Lever</cp:lastModifiedBy>
  <cp:revision>2</cp:revision>
  <dcterms:created xsi:type="dcterms:W3CDTF">2024-02-25T19:11:58Z</dcterms:created>
  <dcterms:modified xsi:type="dcterms:W3CDTF">2024-05-05T21:27:26Z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0x0101002FCDC2FAF7D69949A698DCF01F210AC5</vt:lpwstr>
  </property>
  <property fmtid="{D5CDD505-2E9C-101B-9397-08002B2CF9AE}" pid="3" name="MediaServiceImageTags">
    <vt:lpwstr/>
  </property>
</Properties>
</file>